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512" r:id="rId2"/>
    <p:sldId id="3456" r:id="rId3"/>
    <p:sldId id="3457" r:id="rId4"/>
    <p:sldId id="3458" r:id="rId5"/>
    <p:sldId id="3459" r:id="rId6"/>
    <p:sldId id="3460" r:id="rId7"/>
    <p:sldId id="3461" r:id="rId8"/>
    <p:sldId id="258" r:id="rId9"/>
    <p:sldId id="259" r:id="rId10"/>
    <p:sldId id="297" r:id="rId11"/>
    <p:sldId id="265" r:id="rId12"/>
    <p:sldId id="298" r:id="rId13"/>
    <p:sldId id="283" r:id="rId14"/>
    <p:sldId id="284" r:id="rId15"/>
    <p:sldId id="281" r:id="rId16"/>
    <p:sldId id="282" r:id="rId17"/>
  </p:sldIdLst>
  <p:sldSz cx="9144000" cy="6858000" type="screen4x3"/>
  <p:notesSz cx="6797675" cy="9928225"/>
  <p:custDataLst>
    <p:tags r:id="rId20"/>
  </p:custDataLst>
  <p:defaultTextStyle>
    <a:defPPr>
      <a:defRPr lang="pl-PL"/>
    </a:defPPr>
    <a:lvl1pPr algn="l" defTabSz="457200" rtl="0" eaLnBrk="0" fontAlgn="base" hangingPunct="0">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sz="20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61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5" autoAdjust="0"/>
    <p:restoredTop sz="80732" autoAdjust="0"/>
  </p:normalViewPr>
  <p:slideViewPr>
    <p:cSldViewPr snapToObjects="1">
      <p:cViewPr varScale="1">
        <p:scale>
          <a:sx n="114" d="100"/>
          <a:sy n="114" d="100"/>
        </p:scale>
        <p:origin x="1530" y="114"/>
      </p:cViewPr>
      <p:guideLst>
        <p:guide orient="horz" pos="618"/>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A311EF5-4971-A8AB-A77E-AF62F1692EC4}"/>
              </a:ext>
            </a:extLst>
          </p:cNvPr>
          <p:cNvSpPr>
            <a:spLocks noGrp="1"/>
          </p:cNvSpPr>
          <p:nvPr>
            <p:ph type="hdr" sz="quarter"/>
          </p:nvPr>
        </p:nvSpPr>
        <p:spPr>
          <a:xfrm>
            <a:off x="0" y="0"/>
            <a:ext cx="2946400" cy="496888"/>
          </a:xfrm>
          <a:prstGeom prst="rect">
            <a:avLst/>
          </a:prstGeom>
        </p:spPr>
        <p:txBody>
          <a:bodyPr vert="horz" lIns="91434" tIns="45717" rIns="91434" bIns="45717"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7807F201-E9EA-C5D7-17CE-1285B60E30AA}"/>
              </a:ext>
            </a:extLst>
          </p:cNvPr>
          <p:cNvSpPr>
            <a:spLocks noGrp="1"/>
          </p:cNvSpPr>
          <p:nvPr>
            <p:ph type="dt" sz="quarter" idx="1"/>
          </p:nvPr>
        </p:nvSpPr>
        <p:spPr>
          <a:xfrm>
            <a:off x="3849688" y="0"/>
            <a:ext cx="2946400" cy="496888"/>
          </a:xfrm>
          <a:prstGeom prst="rect">
            <a:avLst/>
          </a:prstGeom>
        </p:spPr>
        <p:txBody>
          <a:bodyPr vert="horz" lIns="91434" tIns="45717" rIns="91434" bIns="45717" rtlCol="0"/>
          <a:lstStyle>
            <a:lvl1pPr algn="r" eaLnBrk="1" fontAlgn="auto" hangingPunct="1">
              <a:spcBef>
                <a:spcPts val="0"/>
              </a:spcBef>
              <a:spcAft>
                <a:spcPts val="0"/>
              </a:spcAft>
              <a:defRPr sz="1200">
                <a:latin typeface="+mn-lt"/>
                <a:cs typeface="+mn-cs"/>
              </a:defRPr>
            </a:lvl1pPr>
          </a:lstStyle>
          <a:p>
            <a:pPr>
              <a:defRPr/>
            </a:pPr>
            <a:fld id="{E9DFE3CB-3108-0E49-BF56-583F376B6523}" type="datetimeFigureOut">
              <a:rPr lang="pl-PL"/>
              <a:pPr>
                <a:defRPr/>
              </a:pPr>
              <a:t>25.07.2023</a:t>
            </a:fld>
            <a:endParaRPr lang="pl-PL"/>
          </a:p>
        </p:txBody>
      </p:sp>
      <p:sp>
        <p:nvSpPr>
          <p:cNvPr id="4" name="Symbol zastępczy stopki 3">
            <a:extLst>
              <a:ext uri="{FF2B5EF4-FFF2-40B4-BE49-F238E27FC236}">
                <a16:creationId xmlns:a16="http://schemas.microsoft.com/office/drawing/2014/main" id="{D18549ED-181E-AD5A-3F8F-A32C2BF2D874}"/>
              </a:ext>
            </a:extLst>
          </p:cNvPr>
          <p:cNvSpPr>
            <a:spLocks noGrp="1"/>
          </p:cNvSpPr>
          <p:nvPr>
            <p:ph type="ftr" sz="quarter" idx="2"/>
          </p:nvPr>
        </p:nvSpPr>
        <p:spPr>
          <a:xfrm>
            <a:off x="0" y="9429750"/>
            <a:ext cx="2946400" cy="496888"/>
          </a:xfrm>
          <a:prstGeom prst="rect">
            <a:avLst/>
          </a:prstGeom>
        </p:spPr>
        <p:txBody>
          <a:bodyPr vert="horz" lIns="91434" tIns="45717" rIns="91434" bIns="45717"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5" name="Symbol zastępczy numeru slajdu 4">
            <a:extLst>
              <a:ext uri="{FF2B5EF4-FFF2-40B4-BE49-F238E27FC236}">
                <a16:creationId xmlns:a16="http://schemas.microsoft.com/office/drawing/2014/main" id="{F995D757-9FAE-AE6C-5A0F-79347BA75097}"/>
              </a:ext>
            </a:extLst>
          </p:cNvPr>
          <p:cNvSpPr>
            <a:spLocks noGrp="1"/>
          </p:cNvSpPr>
          <p:nvPr>
            <p:ph type="sldNum" sz="quarter" idx="3"/>
          </p:nvPr>
        </p:nvSpPr>
        <p:spPr>
          <a:xfrm>
            <a:off x="3849688" y="9429750"/>
            <a:ext cx="2946400" cy="496888"/>
          </a:xfrm>
          <a:prstGeom prst="rect">
            <a:avLst/>
          </a:prstGeom>
        </p:spPr>
        <p:txBody>
          <a:bodyPr vert="horz" wrap="square" lIns="91434" tIns="45717" rIns="91434" bIns="45717" numCol="1" anchor="b" anchorCtr="0" compatLnSpc="1">
            <a:prstTxWarp prst="textNoShape">
              <a:avLst/>
            </a:prstTxWarp>
          </a:bodyPr>
          <a:lstStyle>
            <a:lvl1pPr algn="r" eaLnBrk="1" hangingPunct="1">
              <a:defRPr sz="1200"/>
            </a:lvl1pPr>
          </a:lstStyle>
          <a:p>
            <a:fld id="{D518067C-B447-FA44-A4BA-F0D24DB9CB4D}" type="slidenum">
              <a:rPr lang="pl-PL" altLang="pl-PL"/>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0CE14BE8-60C1-1420-7943-5BAB471AF059}"/>
              </a:ext>
            </a:extLst>
          </p:cNvPr>
          <p:cNvSpPr>
            <a:spLocks noGrp="1"/>
          </p:cNvSpPr>
          <p:nvPr>
            <p:ph type="hdr" sz="quarter"/>
          </p:nvPr>
        </p:nvSpPr>
        <p:spPr>
          <a:xfrm>
            <a:off x="0" y="0"/>
            <a:ext cx="2946400" cy="496888"/>
          </a:xfrm>
          <a:prstGeom prst="rect">
            <a:avLst/>
          </a:prstGeom>
        </p:spPr>
        <p:txBody>
          <a:bodyPr vert="horz" lIns="91434" tIns="45717" rIns="91434" bIns="45717"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24DFA614-D3A3-EFD6-ECCA-8B152675A28D}"/>
              </a:ext>
            </a:extLst>
          </p:cNvPr>
          <p:cNvSpPr>
            <a:spLocks noGrp="1"/>
          </p:cNvSpPr>
          <p:nvPr>
            <p:ph type="dt" idx="1"/>
          </p:nvPr>
        </p:nvSpPr>
        <p:spPr>
          <a:xfrm>
            <a:off x="3849688" y="0"/>
            <a:ext cx="2946400" cy="496888"/>
          </a:xfrm>
          <a:prstGeom prst="rect">
            <a:avLst/>
          </a:prstGeom>
        </p:spPr>
        <p:txBody>
          <a:bodyPr vert="horz" lIns="91434" tIns="45717" rIns="91434" bIns="45717" rtlCol="0"/>
          <a:lstStyle>
            <a:lvl1pPr algn="r" eaLnBrk="1" fontAlgn="auto" hangingPunct="1">
              <a:spcBef>
                <a:spcPts val="0"/>
              </a:spcBef>
              <a:spcAft>
                <a:spcPts val="0"/>
              </a:spcAft>
              <a:defRPr sz="1200">
                <a:latin typeface="+mn-lt"/>
                <a:cs typeface="+mn-cs"/>
              </a:defRPr>
            </a:lvl1pPr>
          </a:lstStyle>
          <a:p>
            <a:pPr>
              <a:defRPr/>
            </a:pPr>
            <a:fld id="{4E8CF535-A4D0-FA48-B78E-21AD1766340D}" type="datetimeFigureOut">
              <a:rPr lang="pl-PL"/>
              <a:pPr>
                <a:defRPr/>
              </a:pPr>
              <a:t>25.07.2023</a:t>
            </a:fld>
            <a:endParaRPr lang="pl-PL"/>
          </a:p>
        </p:txBody>
      </p:sp>
      <p:sp>
        <p:nvSpPr>
          <p:cNvPr id="4" name="Symbol zastępczy obrazu slajdu 3">
            <a:extLst>
              <a:ext uri="{FF2B5EF4-FFF2-40B4-BE49-F238E27FC236}">
                <a16:creationId xmlns:a16="http://schemas.microsoft.com/office/drawing/2014/main" id="{40223EB2-6400-EB10-C444-800CB68B579E}"/>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4" tIns="45717" rIns="91434" bIns="45717" rtlCol="0" anchor="ctr"/>
          <a:lstStyle/>
          <a:p>
            <a:pPr lvl="0"/>
            <a:endParaRPr lang="pl-PL" noProof="0"/>
          </a:p>
        </p:txBody>
      </p:sp>
      <p:sp>
        <p:nvSpPr>
          <p:cNvPr id="5" name="Symbol zastępczy notatek 4">
            <a:extLst>
              <a:ext uri="{FF2B5EF4-FFF2-40B4-BE49-F238E27FC236}">
                <a16:creationId xmlns:a16="http://schemas.microsoft.com/office/drawing/2014/main" id="{9DC14541-53BA-528E-B71C-D53CFFDBBB18}"/>
              </a:ext>
            </a:extLst>
          </p:cNvPr>
          <p:cNvSpPr>
            <a:spLocks noGrp="1"/>
          </p:cNvSpPr>
          <p:nvPr>
            <p:ph type="body" sz="quarter" idx="3"/>
          </p:nvPr>
        </p:nvSpPr>
        <p:spPr>
          <a:xfrm>
            <a:off x="681038" y="4716463"/>
            <a:ext cx="5435600" cy="4467225"/>
          </a:xfrm>
          <a:prstGeom prst="rect">
            <a:avLst/>
          </a:prstGeom>
        </p:spPr>
        <p:txBody>
          <a:bodyPr vert="horz" lIns="91434" tIns="45717" rIns="91434" bIns="45717"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B6BAD14A-8925-2121-37C4-E9A59BD65839}"/>
              </a:ext>
            </a:extLst>
          </p:cNvPr>
          <p:cNvSpPr>
            <a:spLocks noGrp="1"/>
          </p:cNvSpPr>
          <p:nvPr>
            <p:ph type="ftr" sz="quarter" idx="4"/>
          </p:nvPr>
        </p:nvSpPr>
        <p:spPr>
          <a:xfrm>
            <a:off x="0" y="9429750"/>
            <a:ext cx="2946400" cy="496888"/>
          </a:xfrm>
          <a:prstGeom prst="rect">
            <a:avLst/>
          </a:prstGeom>
        </p:spPr>
        <p:txBody>
          <a:bodyPr vert="horz" lIns="91434" tIns="45717" rIns="91434" bIns="45717"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7" name="Symbol zastępczy numeru slajdu 6">
            <a:extLst>
              <a:ext uri="{FF2B5EF4-FFF2-40B4-BE49-F238E27FC236}">
                <a16:creationId xmlns:a16="http://schemas.microsoft.com/office/drawing/2014/main" id="{E6A969C6-C173-38D3-4518-C89936E4F33C}"/>
              </a:ext>
            </a:extLst>
          </p:cNvPr>
          <p:cNvSpPr>
            <a:spLocks noGrp="1"/>
          </p:cNvSpPr>
          <p:nvPr>
            <p:ph type="sldNum" sz="quarter" idx="5"/>
          </p:nvPr>
        </p:nvSpPr>
        <p:spPr>
          <a:xfrm>
            <a:off x="3849688" y="9429750"/>
            <a:ext cx="2946400" cy="496888"/>
          </a:xfrm>
          <a:prstGeom prst="rect">
            <a:avLst/>
          </a:prstGeom>
        </p:spPr>
        <p:txBody>
          <a:bodyPr vert="horz" wrap="square" lIns="91434" tIns="45717" rIns="91434" bIns="45717" numCol="1" anchor="b" anchorCtr="0" compatLnSpc="1">
            <a:prstTxWarp prst="textNoShape">
              <a:avLst/>
            </a:prstTxWarp>
          </a:bodyPr>
          <a:lstStyle>
            <a:lvl1pPr algn="r" eaLnBrk="1" hangingPunct="1">
              <a:defRPr sz="1200"/>
            </a:lvl1pPr>
          </a:lstStyle>
          <a:p>
            <a:fld id="{9821B356-89F7-844D-9FBB-BE087D955906}" type="slidenum">
              <a:rPr lang="pl-PL" altLang="pl-PL"/>
              <a:pPr/>
              <a:t>‹#›</a:t>
            </a:fld>
            <a:endParaRPr lang="pl-PL" altLang="pl-PL"/>
          </a:p>
        </p:txBody>
      </p:sp>
    </p:spTree>
    <p:extLst>
      <p:ext uri="{BB962C8B-B14F-4D97-AF65-F5344CB8AC3E}">
        <p14:creationId xmlns:p14="http://schemas.microsoft.com/office/powerpoint/2010/main" val="4077388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5D1D3C-0CC7-4D57-885F-8756C40F1BC0}" type="slidenum">
              <a:rPr lang="pl-PL" altLang="pl-PL" smtClean="0"/>
              <a:pPr>
                <a:spcBef>
                  <a:spcPct val="0"/>
                </a:spcBef>
              </a:pPr>
              <a:t>8</a:t>
            </a:fld>
            <a:endParaRPr lang="pl-PL" altLang="pl-PL"/>
          </a:p>
        </p:txBody>
      </p:sp>
      <p:sp>
        <p:nvSpPr>
          <p:cNvPr id="10243"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8202EDE-CF19-4225-950F-05ACAA90A6C9}" type="slidenum">
              <a:rPr lang="pl-PL" altLang="pl-PL"/>
              <a:pPr algn="r" eaLnBrk="1" hangingPunct="1">
                <a:spcBef>
                  <a:spcPct val="0"/>
                </a:spcBef>
              </a:pPr>
              <a:t>8</a:t>
            </a:fld>
            <a:endParaRPr lang="pl-PL" altLang="pl-PL"/>
          </a:p>
        </p:txBody>
      </p:sp>
      <p:sp>
        <p:nvSpPr>
          <p:cNvPr id="10244" name="Text Box 2"/>
          <p:cNvSpPr txBox="1">
            <a:spLocks noChangeArrowheads="1"/>
          </p:cNvSpPr>
          <p:nvPr/>
        </p:nvSpPr>
        <p:spPr bwMode="auto">
          <a:xfrm>
            <a:off x="3884613" y="8688388"/>
            <a:ext cx="29733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369" tIns="46472" rIns="89369" bIns="46472" anchor="b"/>
          <a:lstStyle>
            <a:lvl1pPr defTabSz="446088">
              <a:spcBef>
                <a:spcPct val="30000"/>
              </a:spcBef>
              <a:tabLst>
                <a:tab pos="0" algn="l"/>
                <a:tab pos="908050" algn="l"/>
                <a:tab pos="1816100" algn="l"/>
                <a:tab pos="2724150" algn="l"/>
                <a:tab pos="3632200" algn="l"/>
                <a:tab pos="4540250" algn="l"/>
                <a:tab pos="5448300" algn="l"/>
                <a:tab pos="6354763" algn="l"/>
                <a:tab pos="7264400" algn="l"/>
                <a:tab pos="8172450" algn="l"/>
                <a:tab pos="9078913" algn="l"/>
                <a:tab pos="9988550" algn="l"/>
              </a:tabLst>
              <a:defRPr sz="1200">
                <a:solidFill>
                  <a:schemeClr val="tx1"/>
                </a:solidFill>
                <a:latin typeface="Arial" panose="020B0604020202020204" pitchFamily="34" charset="0"/>
              </a:defRPr>
            </a:lvl1pPr>
            <a:lvl2pPr marL="742950" indent="-285750" defTabSz="446088">
              <a:spcBef>
                <a:spcPct val="30000"/>
              </a:spcBef>
              <a:tabLst>
                <a:tab pos="0" algn="l"/>
                <a:tab pos="908050" algn="l"/>
                <a:tab pos="1816100" algn="l"/>
                <a:tab pos="2724150" algn="l"/>
                <a:tab pos="3632200" algn="l"/>
                <a:tab pos="4540250" algn="l"/>
                <a:tab pos="5448300" algn="l"/>
                <a:tab pos="6354763" algn="l"/>
                <a:tab pos="7264400" algn="l"/>
                <a:tab pos="8172450" algn="l"/>
                <a:tab pos="9078913" algn="l"/>
                <a:tab pos="9988550" algn="l"/>
              </a:tabLst>
              <a:defRPr sz="1200">
                <a:solidFill>
                  <a:schemeClr val="tx1"/>
                </a:solidFill>
                <a:latin typeface="Arial" panose="020B0604020202020204" pitchFamily="34" charset="0"/>
              </a:defRPr>
            </a:lvl2pPr>
            <a:lvl3pPr marL="1143000" indent="-228600" defTabSz="446088">
              <a:spcBef>
                <a:spcPct val="30000"/>
              </a:spcBef>
              <a:tabLst>
                <a:tab pos="0" algn="l"/>
                <a:tab pos="908050" algn="l"/>
                <a:tab pos="1816100" algn="l"/>
                <a:tab pos="2724150" algn="l"/>
                <a:tab pos="3632200" algn="l"/>
                <a:tab pos="4540250" algn="l"/>
                <a:tab pos="5448300" algn="l"/>
                <a:tab pos="6354763" algn="l"/>
                <a:tab pos="7264400" algn="l"/>
                <a:tab pos="8172450" algn="l"/>
                <a:tab pos="9078913" algn="l"/>
                <a:tab pos="9988550" algn="l"/>
              </a:tabLst>
              <a:defRPr sz="1200">
                <a:solidFill>
                  <a:schemeClr val="tx1"/>
                </a:solidFill>
                <a:latin typeface="Arial" panose="020B0604020202020204" pitchFamily="34" charset="0"/>
              </a:defRPr>
            </a:lvl3pPr>
            <a:lvl4pPr marL="1600200" indent="-228600" defTabSz="446088">
              <a:spcBef>
                <a:spcPct val="30000"/>
              </a:spcBef>
              <a:tabLst>
                <a:tab pos="0" algn="l"/>
                <a:tab pos="908050" algn="l"/>
                <a:tab pos="1816100" algn="l"/>
                <a:tab pos="2724150" algn="l"/>
                <a:tab pos="3632200" algn="l"/>
                <a:tab pos="4540250" algn="l"/>
                <a:tab pos="5448300" algn="l"/>
                <a:tab pos="6354763" algn="l"/>
                <a:tab pos="7264400" algn="l"/>
                <a:tab pos="8172450" algn="l"/>
                <a:tab pos="9078913" algn="l"/>
                <a:tab pos="9988550" algn="l"/>
              </a:tabLst>
              <a:defRPr sz="1200">
                <a:solidFill>
                  <a:schemeClr val="tx1"/>
                </a:solidFill>
                <a:latin typeface="Arial" panose="020B0604020202020204" pitchFamily="34" charset="0"/>
              </a:defRPr>
            </a:lvl4pPr>
            <a:lvl5pPr marL="2057400" indent="-228600" defTabSz="446088">
              <a:spcBef>
                <a:spcPct val="30000"/>
              </a:spcBef>
              <a:tabLst>
                <a:tab pos="0" algn="l"/>
                <a:tab pos="908050" algn="l"/>
                <a:tab pos="1816100" algn="l"/>
                <a:tab pos="2724150" algn="l"/>
                <a:tab pos="3632200" algn="l"/>
                <a:tab pos="4540250" algn="l"/>
                <a:tab pos="5448300" algn="l"/>
                <a:tab pos="6354763" algn="l"/>
                <a:tab pos="7264400" algn="l"/>
                <a:tab pos="8172450" algn="l"/>
                <a:tab pos="9078913" algn="l"/>
                <a:tab pos="9988550" algn="l"/>
              </a:tabLst>
              <a:defRPr sz="1200">
                <a:solidFill>
                  <a:schemeClr val="tx1"/>
                </a:solidFill>
                <a:latin typeface="Arial" panose="020B0604020202020204" pitchFamily="34" charset="0"/>
              </a:defRPr>
            </a:lvl5pPr>
            <a:lvl6pPr marL="2514600" indent="-228600" defTabSz="446088" eaLnBrk="0" fontAlgn="base" hangingPunct="0">
              <a:spcBef>
                <a:spcPct val="30000"/>
              </a:spcBef>
              <a:spcAft>
                <a:spcPct val="0"/>
              </a:spcAft>
              <a:tabLst>
                <a:tab pos="0" algn="l"/>
                <a:tab pos="908050" algn="l"/>
                <a:tab pos="1816100" algn="l"/>
                <a:tab pos="2724150" algn="l"/>
                <a:tab pos="3632200" algn="l"/>
                <a:tab pos="4540250" algn="l"/>
                <a:tab pos="5448300" algn="l"/>
                <a:tab pos="6354763" algn="l"/>
                <a:tab pos="7264400" algn="l"/>
                <a:tab pos="8172450" algn="l"/>
                <a:tab pos="9078913" algn="l"/>
                <a:tab pos="9988550" algn="l"/>
              </a:tabLst>
              <a:defRPr sz="1200">
                <a:solidFill>
                  <a:schemeClr val="tx1"/>
                </a:solidFill>
                <a:latin typeface="Arial" panose="020B0604020202020204" pitchFamily="34" charset="0"/>
              </a:defRPr>
            </a:lvl6pPr>
            <a:lvl7pPr marL="2971800" indent="-228600" defTabSz="446088" eaLnBrk="0" fontAlgn="base" hangingPunct="0">
              <a:spcBef>
                <a:spcPct val="30000"/>
              </a:spcBef>
              <a:spcAft>
                <a:spcPct val="0"/>
              </a:spcAft>
              <a:tabLst>
                <a:tab pos="0" algn="l"/>
                <a:tab pos="908050" algn="l"/>
                <a:tab pos="1816100" algn="l"/>
                <a:tab pos="2724150" algn="l"/>
                <a:tab pos="3632200" algn="l"/>
                <a:tab pos="4540250" algn="l"/>
                <a:tab pos="5448300" algn="l"/>
                <a:tab pos="6354763" algn="l"/>
                <a:tab pos="7264400" algn="l"/>
                <a:tab pos="8172450" algn="l"/>
                <a:tab pos="9078913" algn="l"/>
                <a:tab pos="9988550" algn="l"/>
              </a:tabLst>
              <a:defRPr sz="1200">
                <a:solidFill>
                  <a:schemeClr val="tx1"/>
                </a:solidFill>
                <a:latin typeface="Arial" panose="020B0604020202020204" pitchFamily="34" charset="0"/>
              </a:defRPr>
            </a:lvl7pPr>
            <a:lvl8pPr marL="3429000" indent="-228600" defTabSz="446088" eaLnBrk="0" fontAlgn="base" hangingPunct="0">
              <a:spcBef>
                <a:spcPct val="30000"/>
              </a:spcBef>
              <a:spcAft>
                <a:spcPct val="0"/>
              </a:spcAft>
              <a:tabLst>
                <a:tab pos="0" algn="l"/>
                <a:tab pos="908050" algn="l"/>
                <a:tab pos="1816100" algn="l"/>
                <a:tab pos="2724150" algn="l"/>
                <a:tab pos="3632200" algn="l"/>
                <a:tab pos="4540250" algn="l"/>
                <a:tab pos="5448300" algn="l"/>
                <a:tab pos="6354763" algn="l"/>
                <a:tab pos="7264400" algn="l"/>
                <a:tab pos="8172450" algn="l"/>
                <a:tab pos="9078913" algn="l"/>
                <a:tab pos="9988550" algn="l"/>
              </a:tabLst>
              <a:defRPr sz="1200">
                <a:solidFill>
                  <a:schemeClr val="tx1"/>
                </a:solidFill>
                <a:latin typeface="Arial" panose="020B0604020202020204" pitchFamily="34" charset="0"/>
              </a:defRPr>
            </a:lvl8pPr>
            <a:lvl9pPr marL="3886200" indent="-228600" defTabSz="446088" eaLnBrk="0" fontAlgn="base" hangingPunct="0">
              <a:spcBef>
                <a:spcPct val="30000"/>
              </a:spcBef>
              <a:spcAft>
                <a:spcPct val="0"/>
              </a:spcAft>
              <a:tabLst>
                <a:tab pos="0" algn="l"/>
                <a:tab pos="908050" algn="l"/>
                <a:tab pos="1816100" algn="l"/>
                <a:tab pos="2724150" algn="l"/>
                <a:tab pos="3632200" algn="l"/>
                <a:tab pos="4540250" algn="l"/>
                <a:tab pos="5448300" algn="l"/>
                <a:tab pos="6354763" algn="l"/>
                <a:tab pos="7264400" algn="l"/>
                <a:tab pos="8172450" algn="l"/>
                <a:tab pos="9078913" algn="l"/>
                <a:tab pos="9988550" algn="l"/>
              </a:tabLst>
              <a:defRPr sz="1200">
                <a:solidFill>
                  <a:schemeClr val="tx1"/>
                </a:solidFill>
                <a:latin typeface="Arial" panose="020B0604020202020204" pitchFamily="34" charset="0"/>
              </a:defRPr>
            </a:lvl9pPr>
          </a:lstStyle>
          <a:p>
            <a:pPr algn="r" eaLnBrk="1" hangingPunct="1">
              <a:spcBef>
                <a:spcPct val="0"/>
              </a:spcBef>
              <a:buClr>
                <a:srgbClr val="000000"/>
              </a:buClr>
            </a:pPr>
            <a:fld id="{6DC0D7C0-8F8B-4671-B4F2-26A030E728F5}" type="slidenum">
              <a:rPr lang="en-GB" altLang="pl-PL">
                <a:solidFill>
                  <a:srgbClr val="000000"/>
                </a:solidFill>
              </a:rPr>
              <a:pPr algn="r" eaLnBrk="1" hangingPunct="1">
                <a:spcBef>
                  <a:spcPct val="0"/>
                </a:spcBef>
                <a:buClr>
                  <a:srgbClr val="000000"/>
                </a:buClr>
              </a:pPr>
              <a:t>8</a:t>
            </a:fld>
            <a:endParaRPr lang="en-GB" altLang="pl-PL">
              <a:solidFill>
                <a:srgbClr val="000000"/>
              </a:solidFill>
            </a:endParaRPr>
          </a:p>
        </p:txBody>
      </p:sp>
      <p:sp>
        <p:nvSpPr>
          <p:cNvPr id="10245" name="Text Box 3"/>
          <p:cNvSpPr txBox="1">
            <a:spLocks noChangeArrowheads="1"/>
          </p:cNvSpPr>
          <p:nvPr/>
        </p:nvSpPr>
        <p:spPr bwMode="auto">
          <a:xfrm>
            <a:off x="923925" y="687388"/>
            <a:ext cx="5011738" cy="3427412"/>
          </a:xfrm>
          <a:prstGeom prst="rect">
            <a:avLst/>
          </a:prstGeom>
          <a:solidFill>
            <a:srgbClr val="FFFFFF"/>
          </a:solidFill>
          <a:ln w="9525">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pl-PL" altLang="pl-PL" sz="1800"/>
          </a:p>
        </p:txBody>
      </p:sp>
      <p:sp>
        <p:nvSpPr>
          <p:cNvPr id="10246" name="Text Box 4"/>
          <p:cNvSpPr>
            <a:spLocks noGrp="1" noChangeArrowheads="1"/>
          </p:cNvSpPr>
          <p:nvPr>
            <p:ph type="body"/>
          </p:nvPr>
        </p:nvSpPr>
        <p:spPr>
          <a:xfrm>
            <a:off x="912813" y="4344988"/>
            <a:ext cx="5033962"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9" tIns="45400" rIns="90799" bIns="45400"/>
          <a:lstStyle/>
          <a:p>
            <a:pPr defTabSz="449263"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pl-PL"/>
              <a:t>Here we see an “it’s a bug’s life” view of the architecture of the pneumococcus.  In the center we see the two circular “cocci” which give this organism part of it’s name and sorrounding the cocci we see this protective capsule which is made up of linked sugars          (polysaccharides).  It is this capsule which confers protection to the pneumococcus and makes it such a hardy organism.  It is also the difference in the makeup of this capsule that distinguishes one serotype of pneumococcus from another (there are 90 types in all).  Antibodies directed against this capsule are protective – Prevnar works by stimulating the production of antibodies to 7 of the most invasive serotypes.</a:t>
            </a:r>
          </a:p>
        </p:txBody>
      </p:sp>
    </p:spTree>
    <p:extLst>
      <p:ext uri="{BB962C8B-B14F-4D97-AF65-F5344CB8AC3E}">
        <p14:creationId xmlns:p14="http://schemas.microsoft.com/office/powerpoint/2010/main" val="229417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8B123B-2093-4ABB-9B62-552FAE40DFB9}" type="slidenum">
              <a:rPr lang="pl-PL" altLang="pl-PL" smtClean="0"/>
              <a:pPr>
                <a:spcBef>
                  <a:spcPct val="0"/>
                </a:spcBef>
              </a:pPr>
              <a:t>9</a:t>
            </a:fld>
            <a:endParaRPr lang="pl-PL" altLang="pl-PL"/>
          </a:p>
        </p:txBody>
      </p:sp>
      <p:sp>
        <p:nvSpPr>
          <p:cNvPr id="12291"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F0E81BB-2604-4030-9CE2-315145846780}" type="slidenum">
              <a:rPr lang="pl-PL" altLang="pl-PL"/>
              <a:pPr algn="r" eaLnBrk="1" hangingPunct="1">
                <a:spcBef>
                  <a:spcPct val="0"/>
                </a:spcBef>
              </a:pPr>
              <a:t>9</a:t>
            </a:fld>
            <a:endParaRPr lang="pl-PL" altLang="pl-PL"/>
          </a:p>
        </p:txBody>
      </p:sp>
      <p:sp>
        <p:nvSpPr>
          <p:cNvPr id="12292"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6" tIns="45763" rIns="91526" bIns="45763"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6F8B55F-DB1C-49FE-8C1C-951DCE219749}" type="slidenum">
              <a:rPr lang="en-GB" altLang="pl-PL">
                <a:ea typeface="MS Pゴシック"/>
                <a:cs typeface="MS Pゴシック"/>
              </a:rPr>
              <a:pPr algn="r" eaLnBrk="1" hangingPunct="1">
                <a:spcBef>
                  <a:spcPct val="0"/>
                </a:spcBef>
              </a:pPr>
              <a:t>9</a:t>
            </a:fld>
            <a:endParaRPr lang="en-GB" altLang="pl-PL">
              <a:ea typeface="MS Pゴシック"/>
              <a:cs typeface="MS Pゴシック"/>
            </a:endParaRPr>
          </a:p>
        </p:txBody>
      </p:sp>
      <p:sp>
        <p:nvSpPr>
          <p:cNvPr id="12293" name="Rectangle 2050"/>
          <p:cNvSpPr>
            <a:spLocks noGrp="1" noRot="1" noChangeAspect="1" noChangeArrowheads="1" noTextEdit="1"/>
          </p:cNvSpPr>
          <p:nvPr>
            <p:ph type="sldImg"/>
          </p:nvPr>
        </p:nvSpPr>
        <p:spPr>
          <a:xfrm>
            <a:off x="1122363" y="682625"/>
            <a:ext cx="4572000" cy="3429000"/>
          </a:xfrm>
          <a:ln/>
        </p:spPr>
      </p:sp>
      <p:sp>
        <p:nvSpPr>
          <p:cNvPr id="12294" name="Rectangle 2051"/>
          <p:cNvSpPr>
            <a:spLocks noGrp="1" noChangeArrowheads="1"/>
          </p:cNvSpPr>
          <p:nvPr>
            <p:ph type="body" idx="1"/>
          </p:nvPr>
        </p:nvSpPr>
        <p:spPr>
          <a:xfrm>
            <a:off x="685800" y="4344988"/>
            <a:ext cx="5486400"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6" tIns="45763" rIns="91526" bIns="45763"/>
          <a:lstStyle/>
          <a:p>
            <a:pPr eaLnBrk="1" hangingPunct="1"/>
            <a:r>
              <a:rPr lang="en-US" altLang="pl-PL"/>
              <a:t>Rhinopharyngeal flora is, in children, the main reservoir of bacteria implicated in respiratory tract and systemic infection</a:t>
            </a:r>
          </a:p>
          <a:p>
            <a:pPr eaLnBrk="1" hangingPunct="1"/>
            <a:r>
              <a:rPr lang="en-US" altLang="pl-PL" i="1"/>
              <a:t>S. pneumoniae</a:t>
            </a:r>
            <a:r>
              <a:rPr lang="en-US" altLang="pl-PL"/>
              <a:t> is a constituent of this bacterial ecosystem and the major pathogen involved in bacterial children infections</a:t>
            </a:r>
          </a:p>
          <a:p>
            <a:pPr eaLnBrk="1" hangingPunct="1"/>
            <a:endParaRPr lang="fr-FR" altLang="pl-PL"/>
          </a:p>
        </p:txBody>
      </p:sp>
    </p:spTree>
    <p:extLst>
      <p:ext uri="{BB962C8B-B14F-4D97-AF65-F5344CB8AC3E}">
        <p14:creationId xmlns:p14="http://schemas.microsoft.com/office/powerpoint/2010/main" val="195266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88B91FD-FF05-46C9-8B87-C63BC9EED0B9}" type="slidenum">
              <a:rPr lang="pl-PL" smtClean="0"/>
              <a:pPr/>
              <a:t>16</a:t>
            </a:fld>
            <a:endParaRPr lang="pl-PL"/>
          </a:p>
        </p:txBody>
      </p:sp>
    </p:spTree>
    <p:extLst>
      <p:ext uri="{BB962C8B-B14F-4D97-AF65-F5344CB8AC3E}">
        <p14:creationId xmlns:p14="http://schemas.microsoft.com/office/powerpoint/2010/main" val="275596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p>
        </p:txBody>
      </p:sp>
      <p:sp>
        <p:nvSpPr>
          <p:cNvPr id="4" name="Date Placeholder 3">
            <a:extLst>
              <a:ext uri="{FF2B5EF4-FFF2-40B4-BE49-F238E27FC236}">
                <a16:creationId xmlns:a16="http://schemas.microsoft.com/office/drawing/2014/main" id="{C5930FD2-2B9D-A201-2508-A5D843135E3C}"/>
              </a:ext>
            </a:extLst>
          </p:cNvPr>
          <p:cNvSpPr>
            <a:spLocks noGrp="1"/>
          </p:cNvSpPr>
          <p:nvPr>
            <p:ph type="dt" sz="half" idx="10"/>
          </p:nvPr>
        </p:nvSpPr>
        <p:spPr/>
        <p:txBody>
          <a:bodyPr/>
          <a:lstStyle>
            <a:lvl1pPr>
              <a:defRPr/>
            </a:lvl1pPr>
          </a:lstStyle>
          <a:p>
            <a:pPr>
              <a:defRPr/>
            </a:pPr>
            <a:fld id="{17459B9D-A6D5-ED43-99D5-CF69024B7284}" type="datetimeFigureOut">
              <a:rPr lang="pl-PL"/>
              <a:pPr>
                <a:defRPr/>
              </a:pPr>
              <a:t>25.07.2023</a:t>
            </a:fld>
            <a:endParaRPr lang="pl-PL"/>
          </a:p>
        </p:txBody>
      </p:sp>
      <p:sp>
        <p:nvSpPr>
          <p:cNvPr id="5" name="Footer Placeholder 4">
            <a:extLst>
              <a:ext uri="{FF2B5EF4-FFF2-40B4-BE49-F238E27FC236}">
                <a16:creationId xmlns:a16="http://schemas.microsoft.com/office/drawing/2014/main" id="{12C28656-3BBC-9D50-C5ED-9B85A8211BBD}"/>
              </a:ext>
            </a:extLst>
          </p:cNvPr>
          <p:cNvSpPr>
            <a:spLocks noGrp="1"/>
          </p:cNvSpPr>
          <p:nvPr>
            <p:ph type="ftr" sz="quarter" idx="11"/>
          </p:nvPr>
        </p:nvSpPr>
        <p:spPr/>
        <p:txBody>
          <a:bodyPr/>
          <a:lstStyle>
            <a:lvl1pPr>
              <a:defRPr/>
            </a:lvl1pPr>
          </a:lstStyle>
          <a:p>
            <a:pPr>
              <a:defRPr/>
            </a:pPr>
            <a:endParaRPr lang="pl-PL"/>
          </a:p>
        </p:txBody>
      </p:sp>
      <p:sp>
        <p:nvSpPr>
          <p:cNvPr id="6" name="Slide Number Placeholder 5">
            <a:extLst>
              <a:ext uri="{FF2B5EF4-FFF2-40B4-BE49-F238E27FC236}">
                <a16:creationId xmlns:a16="http://schemas.microsoft.com/office/drawing/2014/main" id="{6CBE57D1-0482-4D01-743A-DD2BEA08138E}"/>
              </a:ext>
            </a:extLst>
          </p:cNvPr>
          <p:cNvSpPr>
            <a:spLocks noGrp="1"/>
          </p:cNvSpPr>
          <p:nvPr>
            <p:ph type="sldNum" sz="quarter" idx="12"/>
          </p:nvPr>
        </p:nvSpPr>
        <p:spPr/>
        <p:txBody>
          <a:bodyPr/>
          <a:lstStyle>
            <a:lvl1pPr>
              <a:defRPr/>
            </a:lvl1pPr>
          </a:lstStyle>
          <a:p>
            <a:fld id="{FA168E85-003E-9B4C-B4E2-F2C6BA095F03}" type="slidenum">
              <a:rPr lang="pl-PL" altLang="pl-PL"/>
              <a:pPr/>
              <a:t>‹#›</a:t>
            </a:fld>
            <a:endParaRPr lang="pl-PL" altLang="pl-PL"/>
          </a:p>
        </p:txBody>
      </p:sp>
    </p:spTree>
    <p:extLst>
      <p:ext uri="{BB962C8B-B14F-4D97-AF65-F5344CB8AC3E}">
        <p14:creationId xmlns:p14="http://schemas.microsoft.com/office/powerpoint/2010/main" val="306323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Vertical Text Placeholder 2"/>
          <p:cNvSpPr>
            <a:spLocks noGrp="1"/>
          </p:cNvSpPr>
          <p:nvPr>
            <p:ph type="body" orient="vert" idx="1"/>
          </p:nvPr>
        </p:nvSpPr>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Date Placeholder 3">
            <a:extLst>
              <a:ext uri="{FF2B5EF4-FFF2-40B4-BE49-F238E27FC236}">
                <a16:creationId xmlns:a16="http://schemas.microsoft.com/office/drawing/2014/main" id="{BA22F235-8D5A-D833-5D39-1E22FBBF3419}"/>
              </a:ext>
            </a:extLst>
          </p:cNvPr>
          <p:cNvSpPr>
            <a:spLocks noGrp="1"/>
          </p:cNvSpPr>
          <p:nvPr>
            <p:ph type="dt" sz="half" idx="10"/>
          </p:nvPr>
        </p:nvSpPr>
        <p:spPr/>
        <p:txBody>
          <a:bodyPr/>
          <a:lstStyle>
            <a:lvl1pPr>
              <a:defRPr/>
            </a:lvl1pPr>
          </a:lstStyle>
          <a:p>
            <a:pPr>
              <a:defRPr/>
            </a:pPr>
            <a:fld id="{1C31A6B6-F1F1-5E4F-B97A-725222D1668A}" type="datetimeFigureOut">
              <a:rPr lang="pl-PL"/>
              <a:pPr>
                <a:defRPr/>
              </a:pPr>
              <a:t>25.07.2023</a:t>
            </a:fld>
            <a:endParaRPr lang="pl-PL"/>
          </a:p>
        </p:txBody>
      </p:sp>
      <p:sp>
        <p:nvSpPr>
          <p:cNvPr id="5" name="Footer Placeholder 4">
            <a:extLst>
              <a:ext uri="{FF2B5EF4-FFF2-40B4-BE49-F238E27FC236}">
                <a16:creationId xmlns:a16="http://schemas.microsoft.com/office/drawing/2014/main" id="{233C1781-34C2-E1CE-22E4-F3315D2F3013}"/>
              </a:ext>
            </a:extLst>
          </p:cNvPr>
          <p:cNvSpPr>
            <a:spLocks noGrp="1"/>
          </p:cNvSpPr>
          <p:nvPr>
            <p:ph type="ftr" sz="quarter" idx="11"/>
          </p:nvPr>
        </p:nvSpPr>
        <p:spPr/>
        <p:txBody>
          <a:bodyPr/>
          <a:lstStyle>
            <a:lvl1pPr>
              <a:defRPr/>
            </a:lvl1pPr>
          </a:lstStyle>
          <a:p>
            <a:pPr>
              <a:defRPr/>
            </a:pPr>
            <a:endParaRPr lang="pl-PL"/>
          </a:p>
        </p:txBody>
      </p:sp>
      <p:sp>
        <p:nvSpPr>
          <p:cNvPr id="6" name="Slide Number Placeholder 5">
            <a:extLst>
              <a:ext uri="{FF2B5EF4-FFF2-40B4-BE49-F238E27FC236}">
                <a16:creationId xmlns:a16="http://schemas.microsoft.com/office/drawing/2014/main" id="{E4C33EE9-1C70-A7F7-9E14-2802BD6A6654}"/>
              </a:ext>
            </a:extLst>
          </p:cNvPr>
          <p:cNvSpPr>
            <a:spLocks noGrp="1"/>
          </p:cNvSpPr>
          <p:nvPr>
            <p:ph type="sldNum" sz="quarter" idx="12"/>
          </p:nvPr>
        </p:nvSpPr>
        <p:spPr/>
        <p:txBody>
          <a:bodyPr/>
          <a:lstStyle>
            <a:lvl1pPr>
              <a:defRPr/>
            </a:lvl1pPr>
          </a:lstStyle>
          <a:p>
            <a:fld id="{B8178043-0526-B64A-B485-9CC7EE485805}" type="slidenum">
              <a:rPr lang="pl-PL" altLang="pl-PL"/>
              <a:pPr/>
              <a:t>‹#›</a:t>
            </a:fld>
            <a:endParaRPr lang="pl-PL" altLang="pl-PL"/>
          </a:p>
        </p:txBody>
      </p:sp>
    </p:spTree>
    <p:extLst>
      <p:ext uri="{BB962C8B-B14F-4D97-AF65-F5344CB8AC3E}">
        <p14:creationId xmlns:p14="http://schemas.microsoft.com/office/powerpoint/2010/main" val="358745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Date Placeholder 3">
            <a:extLst>
              <a:ext uri="{FF2B5EF4-FFF2-40B4-BE49-F238E27FC236}">
                <a16:creationId xmlns:a16="http://schemas.microsoft.com/office/drawing/2014/main" id="{72B0AD93-365F-4B42-7D54-A8090703873B}"/>
              </a:ext>
            </a:extLst>
          </p:cNvPr>
          <p:cNvSpPr>
            <a:spLocks noGrp="1"/>
          </p:cNvSpPr>
          <p:nvPr>
            <p:ph type="dt" sz="half" idx="10"/>
          </p:nvPr>
        </p:nvSpPr>
        <p:spPr/>
        <p:txBody>
          <a:bodyPr/>
          <a:lstStyle>
            <a:lvl1pPr>
              <a:defRPr/>
            </a:lvl1pPr>
          </a:lstStyle>
          <a:p>
            <a:pPr>
              <a:defRPr/>
            </a:pPr>
            <a:fld id="{B7D4C57E-BB13-CF42-A7F8-0BB04F6D3823}" type="datetimeFigureOut">
              <a:rPr lang="pl-PL"/>
              <a:pPr>
                <a:defRPr/>
              </a:pPr>
              <a:t>25.07.2023</a:t>
            </a:fld>
            <a:endParaRPr lang="pl-PL"/>
          </a:p>
        </p:txBody>
      </p:sp>
      <p:sp>
        <p:nvSpPr>
          <p:cNvPr id="5" name="Footer Placeholder 4">
            <a:extLst>
              <a:ext uri="{FF2B5EF4-FFF2-40B4-BE49-F238E27FC236}">
                <a16:creationId xmlns:a16="http://schemas.microsoft.com/office/drawing/2014/main" id="{B9644DC8-2E50-A319-0EC9-505C8E00B7B2}"/>
              </a:ext>
            </a:extLst>
          </p:cNvPr>
          <p:cNvSpPr>
            <a:spLocks noGrp="1"/>
          </p:cNvSpPr>
          <p:nvPr>
            <p:ph type="ftr" sz="quarter" idx="11"/>
          </p:nvPr>
        </p:nvSpPr>
        <p:spPr/>
        <p:txBody>
          <a:bodyPr/>
          <a:lstStyle>
            <a:lvl1pPr>
              <a:defRPr/>
            </a:lvl1pPr>
          </a:lstStyle>
          <a:p>
            <a:pPr>
              <a:defRPr/>
            </a:pPr>
            <a:endParaRPr lang="pl-PL"/>
          </a:p>
        </p:txBody>
      </p:sp>
      <p:sp>
        <p:nvSpPr>
          <p:cNvPr id="6" name="Slide Number Placeholder 5">
            <a:extLst>
              <a:ext uri="{FF2B5EF4-FFF2-40B4-BE49-F238E27FC236}">
                <a16:creationId xmlns:a16="http://schemas.microsoft.com/office/drawing/2014/main" id="{CC265F33-0D7B-15AC-EB81-7B8074511A4D}"/>
              </a:ext>
            </a:extLst>
          </p:cNvPr>
          <p:cNvSpPr>
            <a:spLocks noGrp="1"/>
          </p:cNvSpPr>
          <p:nvPr>
            <p:ph type="sldNum" sz="quarter" idx="12"/>
          </p:nvPr>
        </p:nvSpPr>
        <p:spPr/>
        <p:txBody>
          <a:bodyPr/>
          <a:lstStyle>
            <a:lvl1pPr>
              <a:defRPr/>
            </a:lvl1pPr>
          </a:lstStyle>
          <a:p>
            <a:fld id="{FF8AF207-E0DA-8F45-948B-A8AE3FF682F8}" type="slidenum">
              <a:rPr lang="pl-PL" altLang="pl-PL"/>
              <a:pPr/>
              <a:t>‹#›</a:t>
            </a:fld>
            <a:endParaRPr lang="pl-PL" altLang="pl-PL"/>
          </a:p>
        </p:txBody>
      </p:sp>
    </p:spTree>
    <p:extLst>
      <p:ext uri="{BB962C8B-B14F-4D97-AF65-F5344CB8AC3E}">
        <p14:creationId xmlns:p14="http://schemas.microsoft.com/office/powerpoint/2010/main" val="110754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solidFill>
                  <a:srgbClr val="002060"/>
                </a:solidFill>
              </a:defRPr>
            </a:lvl1pPr>
          </a:lstStyle>
          <a:p>
            <a:r>
              <a:rPr lang="pl-PL" dirty="0" err="1"/>
              <a:t>Click</a:t>
            </a:r>
            <a:r>
              <a:rPr lang="pl-PL" dirty="0"/>
              <a:t> to </a:t>
            </a:r>
            <a:r>
              <a:rPr lang="pl-PL" dirty="0" err="1"/>
              <a:t>edit</a:t>
            </a:r>
            <a:r>
              <a:rPr lang="pl-PL" dirty="0"/>
              <a:t> Master </a:t>
            </a:r>
            <a:r>
              <a:rPr lang="pl-PL" dirty="0" err="1"/>
              <a:t>title</a:t>
            </a:r>
            <a:r>
              <a:rPr lang="pl-PL" dirty="0"/>
              <a:t> style</a:t>
            </a:r>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Date Placeholder 3">
            <a:extLst>
              <a:ext uri="{FF2B5EF4-FFF2-40B4-BE49-F238E27FC236}">
                <a16:creationId xmlns:a16="http://schemas.microsoft.com/office/drawing/2014/main" id="{0637B570-CAFA-5AFE-0223-7F5879378EDE}"/>
              </a:ext>
            </a:extLst>
          </p:cNvPr>
          <p:cNvSpPr>
            <a:spLocks noGrp="1"/>
          </p:cNvSpPr>
          <p:nvPr>
            <p:ph type="dt" sz="half" idx="10"/>
          </p:nvPr>
        </p:nvSpPr>
        <p:spPr/>
        <p:txBody>
          <a:bodyPr/>
          <a:lstStyle>
            <a:lvl1pPr>
              <a:defRPr/>
            </a:lvl1pPr>
          </a:lstStyle>
          <a:p>
            <a:pPr>
              <a:defRPr/>
            </a:pPr>
            <a:fld id="{B0C6E5D7-13E2-5E43-9F59-DD4A7807830B}" type="datetimeFigureOut">
              <a:rPr lang="pl-PL"/>
              <a:pPr>
                <a:defRPr/>
              </a:pPr>
              <a:t>25.07.2023</a:t>
            </a:fld>
            <a:endParaRPr lang="pl-PL"/>
          </a:p>
        </p:txBody>
      </p:sp>
      <p:sp>
        <p:nvSpPr>
          <p:cNvPr id="5" name="Footer Placeholder 4">
            <a:extLst>
              <a:ext uri="{FF2B5EF4-FFF2-40B4-BE49-F238E27FC236}">
                <a16:creationId xmlns:a16="http://schemas.microsoft.com/office/drawing/2014/main" id="{49B44C49-4FFD-6D22-06F1-D59241C8F6AA}"/>
              </a:ext>
            </a:extLst>
          </p:cNvPr>
          <p:cNvSpPr>
            <a:spLocks noGrp="1"/>
          </p:cNvSpPr>
          <p:nvPr>
            <p:ph type="ftr" sz="quarter" idx="11"/>
          </p:nvPr>
        </p:nvSpPr>
        <p:spPr/>
        <p:txBody>
          <a:bodyPr/>
          <a:lstStyle>
            <a:lvl1pPr>
              <a:defRPr/>
            </a:lvl1pPr>
          </a:lstStyle>
          <a:p>
            <a:pPr>
              <a:defRPr/>
            </a:pPr>
            <a:endParaRPr lang="pl-PL"/>
          </a:p>
        </p:txBody>
      </p:sp>
    </p:spTree>
    <p:extLst>
      <p:ext uri="{BB962C8B-B14F-4D97-AF65-F5344CB8AC3E}">
        <p14:creationId xmlns:p14="http://schemas.microsoft.com/office/powerpoint/2010/main" val="413794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4" name="Date Placeholder 3">
            <a:extLst>
              <a:ext uri="{FF2B5EF4-FFF2-40B4-BE49-F238E27FC236}">
                <a16:creationId xmlns:a16="http://schemas.microsoft.com/office/drawing/2014/main" id="{308B0543-EE5F-D18C-0BAD-091E7B54AF4A}"/>
              </a:ext>
            </a:extLst>
          </p:cNvPr>
          <p:cNvSpPr>
            <a:spLocks noGrp="1"/>
          </p:cNvSpPr>
          <p:nvPr>
            <p:ph type="dt" sz="half" idx="10"/>
          </p:nvPr>
        </p:nvSpPr>
        <p:spPr/>
        <p:txBody>
          <a:bodyPr/>
          <a:lstStyle>
            <a:lvl1pPr>
              <a:defRPr/>
            </a:lvl1pPr>
          </a:lstStyle>
          <a:p>
            <a:pPr>
              <a:defRPr/>
            </a:pPr>
            <a:fld id="{E296D47C-06D3-DC43-95E3-5E69843C5FAF}" type="datetimeFigureOut">
              <a:rPr lang="pl-PL"/>
              <a:pPr>
                <a:defRPr/>
              </a:pPr>
              <a:t>25.07.2023</a:t>
            </a:fld>
            <a:endParaRPr lang="pl-PL"/>
          </a:p>
        </p:txBody>
      </p:sp>
      <p:sp>
        <p:nvSpPr>
          <p:cNvPr id="5" name="Footer Placeholder 4">
            <a:extLst>
              <a:ext uri="{FF2B5EF4-FFF2-40B4-BE49-F238E27FC236}">
                <a16:creationId xmlns:a16="http://schemas.microsoft.com/office/drawing/2014/main" id="{7F37053E-0B58-4330-ECB2-4A0D1F2074B7}"/>
              </a:ext>
            </a:extLst>
          </p:cNvPr>
          <p:cNvSpPr>
            <a:spLocks noGrp="1"/>
          </p:cNvSpPr>
          <p:nvPr>
            <p:ph type="ftr" sz="quarter" idx="11"/>
          </p:nvPr>
        </p:nvSpPr>
        <p:spPr/>
        <p:txBody>
          <a:bodyPr/>
          <a:lstStyle>
            <a:lvl1pPr>
              <a:defRPr/>
            </a:lvl1pPr>
          </a:lstStyle>
          <a:p>
            <a:pPr>
              <a:defRPr/>
            </a:pPr>
            <a:endParaRPr lang="pl-PL"/>
          </a:p>
        </p:txBody>
      </p:sp>
      <p:sp>
        <p:nvSpPr>
          <p:cNvPr id="6" name="Slide Number Placeholder 5">
            <a:extLst>
              <a:ext uri="{FF2B5EF4-FFF2-40B4-BE49-F238E27FC236}">
                <a16:creationId xmlns:a16="http://schemas.microsoft.com/office/drawing/2014/main" id="{96AACC79-C8FB-11F1-DA43-DFBBC502E902}"/>
              </a:ext>
            </a:extLst>
          </p:cNvPr>
          <p:cNvSpPr>
            <a:spLocks noGrp="1"/>
          </p:cNvSpPr>
          <p:nvPr>
            <p:ph type="sldNum" sz="quarter" idx="12"/>
          </p:nvPr>
        </p:nvSpPr>
        <p:spPr/>
        <p:txBody>
          <a:bodyPr/>
          <a:lstStyle>
            <a:lvl1pPr>
              <a:defRPr/>
            </a:lvl1pPr>
          </a:lstStyle>
          <a:p>
            <a:fld id="{40444579-B8A9-B948-AD4E-F9A535031814}" type="slidenum">
              <a:rPr lang="pl-PL" altLang="pl-PL"/>
              <a:pPr/>
              <a:t>‹#›</a:t>
            </a:fld>
            <a:endParaRPr lang="pl-PL" altLang="pl-PL"/>
          </a:p>
        </p:txBody>
      </p:sp>
    </p:spTree>
    <p:extLst>
      <p:ext uri="{BB962C8B-B14F-4D97-AF65-F5344CB8AC3E}">
        <p14:creationId xmlns:p14="http://schemas.microsoft.com/office/powerpoint/2010/main" val="225538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5" name="Date Placeholder 3">
            <a:extLst>
              <a:ext uri="{FF2B5EF4-FFF2-40B4-BE49-F238E27FC236}">
                <a16:creationId xmlns:a16="http://schemas.microsoft.com/office/drawing/2014/main" id="{CF823820-3C3D-91ED-2BDC-9D3B7FA7A11C}"/>
              </a:ext>
            </a:extLst>
          </p:cNvPr>
          <p:cNvSpPr>
            <a:spLocks noGrp="1"/>
          </p:cNvSpPr>
          <p:nvPr>
            <p:ph type="dt" sz="half" idx="10"/>
          </p:nvPr>
        </p:nvSpPr>
        <p:spPr/>
        <p:txBody>
          <a:bodyPr/>
          <a:lstStyle>
            <a:lvl1pPr>
              <a:defRPr/>
            </a:lvl1pPr>
          </a:lstStyle>
          <a:p>
            <a:pPr>
              <a:defRPr/>
            </a:pPr>
            <a:fld id="{6D977148-DC74-954A-AD3D-4D6B9756E364}" type="datetimeFigureOut">
              <a:rPr lang="pl-PL"/>
              <a:pPr>
                <a:defRPr/>
              </a:pPr>
              <a:t>25.07.2023</a:t>
            </a:fld>
            <a:endParaRPr lang="pl-PL"/>
          </a:p>
        </p:txBody>
      </p:sp>
      <p:sp>
        <p:nvSpPr>
          <p:cNvPr id="6" name="Footer Placeholder 4">
            <a:extLst>
              <a:ext uri="{FF2B5EF4-FFF2-40B4-BE49-F238E27FC236}">
                <a16:creationId xmlns:a16="http://schemas.microsoft.com/office/drawing/2014/main" id="{D3D0BB32-C8DA-ADDA-E2B5-A9E23F36EE21}"/>
              </a:ext>
            </a:extLst>
          </p:cNvPr>
          <p:cNvSpPr>
            <a:spLocks noGrp="1"/>
          </p:cNvSpPr>
          <p:nvPr>
            <p:ph type="ftr" sz="quarter" idx="11"/>
          </p:nvPr>
        </p:nvSpPr>
        <p:spPr/>
        <p:txBody>
          <a:bodyPr/>
          <a:lstStyle>
            <a:lvl1pPr>
              <a:defRPr/>
            </a:lvl1pPr>
          </a:lstStyle>
          <a:p>
            <a:pPr>
              <a:defRPr/>
            </a:pPr>
            <a:endParaRPr lang="pl-PL"/>
          </a:p>
        </p:txBody>
      </p:sp>
      <p:sp>
        <p:nvSpPr>
          <p:cNvPr id="7" name="Slide Number Placeholder 5">
            <a:extLst>
              <a:ext uri="{FF2B5EF4-FFF2-40B4-BE49-F238E27FC236}">
                <a16:creationId xmlns:a16="http://schemas.microsoft.com/office/drawing/2014/main" id="{E2538190-C805-8811-5DB5-AA382CB36B9D}"/>
              </a:ext>
            </a:extLst>
          </p:cNvPr>
          <p:cNvSpPr>
            <a:spLocks noGrp="1"/>
          </p:cNvSpPr>
          <p:nvPr>
            <p:ph type="sldNum" sz="quarter" idx="12"/>
          </p:nvPr>
        </p:nvSpPr>
        <p:spPr/>
        <p:txBody>
          <a:bodyPr/>
          <a:lstStyle>
            <a:lvl1pPr>
              <a:defRPr/>
            </a:lvl1pPr>
          </a:lstStyle>
          <a:p>
            <a:fld id="{1C1A7174-BC70-5648-ACD8-9AAEC92E14D9}" type="slidenum">
              <a:rPr lang="pl-PL" altLang="pl-PL"/>
              <a:pPr/>
              <a:t>‹#›</a:t>
            </a:fld>
            <a:endParaRPr lang="pl-PL" altLang="pl-PL"/>
          </a:p>
        </p:txBody>
      </p:sp>
    </p:spTree>
    <p:extLst>
      <p:ext uri="{BB962C8B-B14F-4D97-AF65-F5344CB8AC3E}">
        <p14:creationId xmlns:p14="http://schemas.microsoft.com/office/powerpoint/2010/main" val="161337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7" name="Date Placeholder 3">
            <a:extLst>
              <a:ext uri="{FF2B5EF4-FFF2-40B4-BE49-F238E27FC236}">
                <a16:creationId xmlns:a16="http://schemas.microsoft.com/office/drawing/2014/main" id="{1A2955E3-2778-8444-6DF1-8AB988F3BB8C}"/>
              </a:ext>
            </a:extLst>
          </p:cNvPr>
          <p:cNvSpPr>
            <a:spLocks noGrp="1"/>
          </p:cNvSpPr>
          <p:nvPr>
            <p:ph type="dt" sz="half" idx="10"/>
          </p:nvPr>
        </p:nvSpPr>
        <p:spPr/>
        <p:txBody>
          <a:bodyPr/>
          <a:lstStyle>
            <a:lvl1pPr>
              <a:defRPr/>
            </a:lvl1pPr>
          </a:lstStyle>
          <a:p>
            <a:pPr>
              <a:defRPr/>
            </a:pPr>
            <a:fld id="{4C5F858C-1952-DA4D-99A4-03AA5B2B2A12}" type="datetimeFigureOut">
              <a:rPr lang="pl-PL"/>
              <a:pPr>
                <a:defRPr/>
              </a:pPr>
              <a:t>25.07.2023</a:t>
            </a:fld>
            <a:endParaRPr lang="pl-PL"/>
          </a:p>
        </p:txBody>
      </p:sp>
      <p:sp>
        <p:nvSpPr>
          <p:cNvPr id="8" name="Footer Placeholder 4">
            <a:extLst>
              <a:ext uri="{FF2B5EF4-FFF2-40B4-BE49-F238E27FC236}">
                <a16:creationId xmlns:a16="http://schemas.microsoft.com/office/drawing/2014/main" id="{C4A83A85-1C93-66D3-BDFE-BE488FE7697C}"/>
              </a:ext>
            </a:extLst>
          </p:cNvPr>
          <p:cNvSpPr>
            <a:spLocks noGrp="1"/>
          </p:cNvSpPr>
          <p:nvPr>
            <p:ph type="ftr" sz="quarter" idx="11"/>
          </p:nvPr>
        </p:nvSpPr>
        <p:spPr/>
        <p:txBody>
          <a:bodyPr/>
          <a:lstStyle>
            <a:lvl1pPr>
              <a:defRPr/>
            </a:lvl1pPr>
          </a:lstStyle>
          <a:p>
            <a:pPr>
              <a:defRPr/>
            </a:pPr>
            <a:endParaRPr lang="pl-PL"/>
          </a:p>
        </p:txBody>
      </p:sp>
      <p:sp>
        <p:nvSpPr>
          <p:cNvPr id="9" name="Slide Number Placeholder 5">
            <a:extLst>
              <a:ext uri="{FF2B5EF4-FFF2-40B4-BE49-F238E27FC236}">
                <a16:creationId xmlns:a16="http://schemas.microsoft.com/office/drawing/2014/main" id="{9A2D3079-43D1-4CFD-68CE-C37DDD0C096D}"/>
              </a:ext>
            </a:extLst>
          </p:cNvPr>
          <p:cNvSpPr>
            <a:spLocks noGrp="1"/>
          </p:cNvSpPr>
          <p:nvPr>
            <p:ph type="sldNum" sz="quarter" idx="12"/>
          </p:nvPr>
        </p:nvSpPr>
        <p:spPr/>
        <p:txBody>
          <a:bodyPr/>
          <a:lstStyle>
            <a:lvl1pPr>
              <a:defRPr/>
            </a:lvl1pPr>
          </a:lstStyle>
          <a:p>
            <a:fld id="{90825BD0-67EF-C649-812E-1E9E659F50C9}" type="slidenum">
              <a:rPr lang="pl-PL" altLang="pl-PL"/>
              <a:pPr/>
              <a:t>‹#›</a:t>
            </a:fld>
            <a:endParaRPr lang="pl-PL" altLang="pl-PL"/>
          </a:p>
        </p:txBody>
      </p:sp>
    </p:spTree>
    <p:extLst>
      <p:ext uri="{BB962C8B-B14F-4D97-AF65-F5344CB8AC3E}">
        <p14:creationId xmlns:p14="http://schemas.microsoft.com/office/powerpoint/2010/main" val="193386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Date Placeholder 3">
            <a:extLst>
              <a:ext uri="{FF2B5EF4-FFF2-40B4-BE49-F238E27FC236}">
                <a16:creationId xmlns:a16="http://schemas.microsoft.com/office/drawing/2014/main" id="{81C62418-003F-D36B-8B47-2ED2E0ED727A}"/>
              </a:ext>
            </a:extLst>
          </p:cNvPr>
          <p:cNvSpPr>
            <a:spLocks noGrp="1"/>
          </p:cNvSpPr>
          <p:nvPr>
            <p:ph type="dt" sz="half" idx="10"/>
          </p:nvPr>
        </p:nvSpPr>
        <p:spPr/>
        <p:txBody>
          <a:bodyPr/>
          <a:lstStyle>
            <a:lvl1pPr>
              <a:defRPr/>
            </a:lvl1pPr>
          </a:lstStyle>
          <a:p>
            <a:pPr>
              <a:defRPr/>
            </a:pPr>
            <a:fld id="{55F1F98D-4914-DB48-B5D4-73A94B11FCAE}" type="datetimeFigureOut">
              <a:rPr lang="pl-PL"/>
              <a:pPr>
                <a:defRPr/>
              </a:pPr>
              <a:t>25.07.2023</a:t>
            </a:fld>
            <a:endParaRPr lang="pl-PL"/>
          </a:p>
        </p:txBody>
      </p:sp>
      <p:sp>
        <p:nvSpPr>
          <p:cNvPr id="4" name="Footer Placeholder 4">
            <a:extLst>
              <a:ext uri="{FF2B5EF4-FFF2-40B4-BE49-F238E27FC236}">
                <a16:creationId xmlns:a16="http://schemas.microsoft.com/office/drawing/2014/main" id="{18FB2A19-D393-DDF3-D0F8-816E6D7922D7}"/>
              </a:ext>
            </a:extLst>
          </p:cNvPr>
          <p:cNvSpPr>
            <a:spLocks noGrp="1"/>
          </p:cNvSpPr>
          <p:nvPr>
            <p:ph type="ftr" sz="quarter" idx="11"/>
          </p:nvPr>
        </p:nvSpPr>
        <p:spPr/>
        <p:txBody>
          <a:bodyPr/>
          <a:lstStyle>
            <a:lvl1pPr>
              <a:defRPr/>
            </a:lvl1pPr>
          </a:lstStyle>
          <a:p>
            <a:pPr>
              <a:defRPr/>
            </a:pPr>
            <a:endParaRPr lang="pl-PL"/>
          </a:p>
        </p:txBody>
      </p:sp>
      <p:sp>
        <p:nvSpPr>
          <p:cNvPr id="5" name="Slide Number Placeholder 5">
            <a:extLst>
              <a:ext uri="{FF2B5EF4-FFF2-40B4-BE49-F238E27FC236}">
                <a16:creationId xmlns:a16="http://schemas.microsoft.com/office/drawing/2014/main" id="{861A63D7-5FB2-7A40-EDE0-8264AC2478B4}"/>
              </a:ext>
            </a:extLst>
          </p:cNvPr>
          <p:cNvSpPr>
            <a:spLocks noGrp="1"/>
          </p:cNvSpPr>
          <p:nvPr>
            <p:ph type="sldNum" sz="quarter" idx="12"/>
          </p:nvPr>
        </p:nvSpPr>
        <p:spPr/>
        <p:txBody>
          <a:bodyPr/>
          <a:lstStyle>
            <a:lvl1pPr>
              <a:defRPr/>
            </a:lvl1pPr>
          </a:lstStyle>
          <a:p>
            <a:fld id="{F4C0D646-8411-7C47-BDC8-A154174D7484}" type="slidenum">
              <a:rPr lang="pl-PL" altLang="pl-PL"/>
              <a:pPr/>
              <a:t>‹#›</a:t>
            </a:fld>
            <a:endParaRPr lang="pl-PL" altLang="pl-PL"/>
          </a:p>
        </p:txBody>
      </p:sp>
    </p:spTree>
    <p:extLst>
      <p:ext uri="{BB962C8B-B14F-4D97-AF65-F5344CB8AC3E}">
        <p14:creationId xmlns:p14="http://schemas.microsoft.com/office/powerpoint/2010/main" val="74260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DCD814-29B4-AB60-10CE-3592B0202E4A}"/>
              </a:ext>
            </a:extLst>
          </p:cNvPr>
          <p:cNvSpPr>
            <a:spLocks noGrp="1"/>
          </p:cNvSpPr>
          <p:nvPr>
            <p:ph type="dt" sz="half" idx="10"/>
          </p:nvPr>
        </p:nvSpPr>
        <p:spPr/>
        <p:txBody>
          <a:bodyPr/>
          <a:lstStyle>
            <a:lvl1pPr>
              <a:defRPr/>
            </a:lvl1pPr>
          </a:lstStyle>
          <a:p>
            <a:pPr>
              <a:defRPr/>
            </a:pPr>
            <a:fld id="{DD439D0C-60C1-A645-8CB0-1A6CC6D92C0A}" type="datetimeFigureOut">
              <a:rPr lang="pl-PL"/>
              <a:pPr>
                <a:defRPr/>
              </a:pPr>
              <a:t>25.07.2023</a:t>
            </a:fld>
            <a:endParaRPr lang="pl-PL"/>
          </a:p>
        </p:txBody>
      </p:sp>
      <p:sp>
        <p:nvSpPr>
          <p:cNvPr id="3" name="Footer Placeholder 4">
            <a:extLst>
              <a:ext uri="{FF2B5EF4-FFF2-40B4-BE49-F238E27FC236}">
                <a16:creationId xmlns:a16="http://schemas.microsoft.com/office/drawing/2014/main" id="{C6B3CA36-188C-A856-BBE4-E3F4A0DCA288}"/>
              </a:ext>
            </a:extLst>
          </p:cNvPr>
          <p:cNvSpPr>
            <a:spLocks noGrp="1"/>
          </p:cNvSpPr>
          <p:nvPr>
            <p:ph type="ftr" sz="quarter" idx="11"/>
          </p:nvPr>
        </p:nvSpPr>
        <p:spPr/>
        <p:txBody>
          <a:bodyPr/>
          <a:lstStyle>
            <a:lvl1pPr>
              <a:defRPr/>
            </a:lvl1pPr>
          </a:lstStyle>
          <a:p>
            <a:pPr>
              <a:defRPr/>
            </a:pPr>
            <a:endParaRPr lang="pl-PL"/>
          </a:p>
        </p:txBody>
      </p:sp>
      <p:sp>
        <p:nvSpPr>
          <p:cNvPr id="4" name="Slide Number Placeholder 5">
            <a:extLst>
              <a:ext uri="{FF2B5EF4-FFF2-40B4-BE49-F238E27FC236}">
                <a16:creationId xmlns:a16="http://schemas.microsoft.com/office/drawing/2014/main" id="{437A2DC1-F36F-49B1-3F1F-33B7B48C34B9}"/>
              </a:ext>
            </a:extLst>
          </p:cNvPr>
          <p:cNvSpPr>
            <a:spLocks noGrp="1"/>
          </p:cNvSpPr>
          <p:nvPr>
            <p:ph type="sldNum" sz="quarter" idx="12"/>
          </p:nvPr>
        </p:nvSpPr>
        <p:spPr/>
        <p:txBody>
          <a:bodyPr/>
          <a:lstStyle>
            <a:lvl1pPr>
              <a:defRPr/>
            </a:lvl1pPr>
          </a:lstStyle>
          <a:p>
            <a:fld id="{9D8929D2-BB64-C741-B377-B93591619D12}" type="slidenum">
              <a:rPr lang="pl-PL" altLang="pl-PL"/>
              <a:pPr/>
              <a:t>‹#›</a:t>
            </a:fld>
            <a:endParaRPr lang="pl-PL" altLang="pl-PL"/>
          </a:p>
        </p:txBody>
      </p:sp>
    </p:spTree>
    <p:extLst>
      <p:ext uri="{BB962C8B-B14F-4D97-AF65-F5344CB8AC3E}">
        <p14:creationId xmlns:p14="http://schemas.microsoft.com/office/powerpoint/2010/main" val="144225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3">
            <a:extLst>
              <a:ext uri="{FF2B5EF4-FFF2-40B4-BE49-F238E27FC236}">
                <a16:creationId xmlns:a16="http://schemas.microsoft.com/office/drawing/2014/main" id="{D1ED77EC-7034-B853-D8A0-5E1D06915D1E}"/>
              </a:ext>
            </a:extLst>
          </p:cNvPr>
          <p:cNvSpPr>
            <a:spLocks noGrp="1"/>
          </p:cNvSpPr>
          <p:nvPr>
            <p:ph type="dt" sz="half" idx="10"/>
          </p:nvPr>
        </p:nvSpPr>
        <p:spPr/>
        <p:txBody>
          <a:bodyPr/>
          <a:lstStyle>
            <a:lvl1pPr>
              <a:defRPr/>
            </a:lvl1pPr>
          </a:lstStyle>
          <a:p>
            <a:pPr>
              <a:defRPr/>
            </a:pPr>
            <a:fld id="{168BB613-F2A5-E248-89BA-5C1D9E63A888}" type="datetimeFigureOut">
              <a:rPr lang="pl-PL"/>
              <a:pPr>
                <a:defRPr/>
              </a:pPr>
              <a:t>25.07.2023</a:t>
            </a:fld>
            <a:endParaRPr lang="pl-PL"/>
          </a:p>
        </p:txBody>
      </p:sp>
      <p:sp>
        <p:nvSpPr>
          <p:cNvPr id="6" name="Footer Placeholder 4">
            <a:extLst>
              <a:ext uri="{FF2B5EF4-FFF2-40B4-BE49-F238E27FC236}">
                <a16:creationId xmlns:a16="http://schemas.microsoft.com/office/drawing/2014/main" id="{64F1ED1E-9089-D0A6-680B-D538B8DA5E6E}"/>
              </a:ext>
            </a:extLst>
          </p:cNvPr>
          <p:cNvSpPr>
            <a:spLocks noGrp="1"/>
          </p:cNvSpPr>
          <p:nvPr>
            <p:ph type="ftr" sz="quarter" idx="11"/>
          </p:nvPr>
        </p:nvSpPr>
        <p:spPr/>
        <p:txBody>
          <a:bodyPr/>
          <a:lstStyle>
            <a:lvl1pPr>
              <a:defRPr/>
            </a:lvl1pPr>
          </a:lstStyle>
          <a:p>
            <a:pPr>
              <a:defRPr/>
            </a:pPr>
            <a:endParaRPr lang="pl-PL"/>
          </a:p>
        </p:txBody>
      </p:sp>
      <p:sp>
        <p:nvSpPr>
          <p:cNvPr id="7" name="Slide Number Placeholder 5">
            <a:extLst>
              <a:ext uri="{FF2B5EF4-FFF2-40B4-BE49-F238E27FC236}">
                <a16:creationId xmlns:a16="http://schemas.microsoft.com/office/drawing/2014/main" id="{895A2B31-A468-BAB2-B2CF-1C781E29C0B5}"/>
              </a:ext>
            </a:extLst>
          </p:cNvPr>
          <p:cNvSpPr>
            <a:spLocks noGrp="1"/>
          </p:cNvSpPr>
          <p:nvPr>
            <p:ph type="sldNum" sz="quarter" idx="12"/>
          </p:nvPr>
        </p:nvSpPr>
        <p:spPr/>
        <p:txBody>
          <a:bodyPr/>
          <a:lstStyle>
            <a:lvl1pPr>
              <a:defRPr/>
            </a:lvl1pPr>
          </a:lstStyle>
          <a:p>
            <a:fld id="{2D0B9CAF-3F2D-884A-9FCD-29B7EDFB0ABF}" type="slidenum">
              <a:rPr lang="pl-PL" altLang="pl-PL"/>
              <a:pPr/>
              <a:t>‹#›</a:t>
            </a:fld>
            <a:endParaRPr lang="pl-PL" altLang="pl-PL"/>
          </a:p>
        </p:txBody>
      </p:sp>
    </p:spTree>
    <p:extLst>
      <p:ext uri="{BB962C8B-B14F-4D97-AF65-F5344CB8AC3E}">
        <p14:creationId xmlns:p14="http://schemas.microsoft.com/office/powerpoint/2010/main" val="361162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3">
            <a:extLst>
              <a:ext uri="{FF2B5EF4-FFF2-40B4-BE49-F238E27FC236}">
                <a16:creationId xmlns:a16="http://schemas.microsoft.com/office/drawing/2014/main" id="{91DC7771-14CF-3C08-598C-9D4B8D7F747A}"/>
              </a:ext>
            </a:extLst>
          </p:cNvPr>
          <p:cNvSpPr>
            <a:spLocks noGrp="1"/>
          </p:cNvSpPr>
          <p:nvPr>
            <p:ph type="dt" sz="half" idx="10"/>
          </p:nvPr>
        </p:nvSpPr>
        <p:spPr/>
        <p:txBody>
          <a:bodyPr/>
          <a:lstStyle>
            <a:lvl1pPr>
              <a:defRPr/>
            </a:lvl1pPr>
          </a:lstStyle>
          <a:p>
            <a:pPr>
              <a:defRPr/>
            </a:pPr>
            <a:fld id="{0E92C124-7FAD-1543-9FC8-9CD5F592A8FE}" type="datetimeFigureOut">
              <a:rPr lang="pl-PL"/>
              <a:pPr>
                <a:defRPr/>
              </a:pPr>
              <a:t>25.07.2023</a:t>
            </a:fld>
            <a:endParaRPr lang="pl-PL"/>
          </a:p>
        </p:txBody>
      </p:sp>
      <p:sp>
        <p:nvSpPr>
          <p:cNvPr id="6" name="Footer Placeholder 4">
            <a:extLst>
              <a:ext uri="{FF2B5EF4-FFF2-40B4-BE49-F238E27FC236}">
                <a16:creationId xmlns:a16="http://schemas.microsoft.com/office/drawing/2014/main" id="{666C943F-B857-5346-1314-CBD667DC613B}"/>
              </a:ext>
            </a:extLst>
          </p:cNvPr>
          <p:cNvSpPr>
            <a:spLocks noGrp="1"/>
          </p:cNvSpPr>
          <p:nvPr>
            <p:ph type="ftr" sz="quarter" idx="11"/>
          </p:nvPr>
        </p:nvSpPr>
        <p:spPr/>
        <p:txBody>
          <a:bodyPr/>
          <a:lstStyle>
            <a:lvl1pPr>
              <a:defRPr/>
            </a:lvl1pPr>
          </a:lstStyle>
          <a:p>
            <a:pPr>
              <a:defRPr/>
            </a:pPr>
            <a:endParaRPr lang="pl-PL"/>
          </a:p>
        </p:txBody>
      </p:sp>
      <p:sp>
        <p:nvSpPr>
          <p:cNvPr id="7" name="Slide Number Placeholder 5">
            <a:extLst>
              <a:ext uri="{FF2B5EF4-FFF2-40B4-BE49-F238E27FC236}">
                <a16:creationId xmlns:a16="http://schemas.microsoft.com/office/drawing/2014/main" id="{3D250AC7-A1F9-595A-4811-D9AA04508969}"/>
              </a:ext>
            </a:extLst>
          </p:cNvPr>
          <p:cNvSpPr>
            <a:spLocks noGrp="1"/>
          </p:cNvSpPr>
          <p:nvPr>
            <p:ph type="sldNum" sz="quarter" idx="12"/>
          </p:nvPr>
        </p:nvSpPr>
        <p:spPr/>
        <p:txBody>
          <a:bodyPr/>
          <a:lstStyle>
            <a:lvl1pPr>
              <a:defRPr/>
            </a:lvl1pPr>
          </a:lstStyle>
          <a:p>
            <a:fld id="{1EF19626-E295-5C48-8007-FE38266FA311}" type="slidenum">
              <a:rPr lang="pl-PL" altLang="pl-PL"/>
              <a:pPr/>
              <a:t>‹#›</a:t>
            </a:fld>
            <a:endParaRPr lang="pl-PL" altLang="pl-PL"/>
          </a:p>
        </p:txBody>
      </p:sp>
    </p:spTree>
    <p:extLst>
      <p:ext uri="{BB962C8B-B14F-4D97-AF65-F5344CB8AC3E}">
        <p14:creationId xmlns:p14="http://schemas.microsoft.com/office/powerpoint/2010/main" val="305850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6C4B5ED-0695-9132-298F-8F91F6058FF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Click to edit Master title style</a:t>
            </a:r>
          </a:p>
        </p:txBody>
      </p:sp>
      <p:sp>
        <p:nvSpPr>
          <p:cNvPr id="1027" name="Text Placeholder 2">
            <a:extLst>
              <a:ext uri="{FF2B5EF4-FFF2-40B4-BE49-F238E27FC236}">
                <a16:creationId xmlns:a16="http://schemas.microsoft.com/office/drawing/2014/main" id="{A1F15F7F-590E-EBF9-FEAB-9DCC6241024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Click to edit Master text styles</a:t>
            </a:r>
          </a:p>
          <a:p>
            <a:pPr lvl="1"/>
            <a:r>
              <a:rPr lang="pl-PL" altLang="pl-PL"/>
              <a:t>Second level</a:t>
            </a:r>
          </a:p>
          <a:p>
            <a:pPr lvl="2"/>
            <a:r>
              <a:rPr lang="pl-PL" altLang="pl-PL"/>
              <a:t>Third level</a:t>
            </a:r>
          </a:p>
          <a:p>
            <a:pPr lvl="3"/>
            <a:r>
              <a:rPr lang="pl-PL" altLang="pl-PL"/>
              <a:t>Fourth level</a:t>
            </a:r>
          </a:p>
          <a:p>
            <a:pPr lvl="4"/>
            <a:r>
              <a:rPr lang="pl-PL" altLang="pl-PL"/>
              <a:t>Fifth level</a:t>
            </a:r>
          </a:p>
        </p:txBody>
      </p:sp>
      <p:sp>
        <p:nvSpPr>
          <p:cNvPr id="4" name="Date Placeholder 3">
            <a:extLst>
              <a:ext uri="{FF2B5EF4-FFF2-40B4-BE49-F238E27FC236}">
                <a16:creationId xmlns:a16="http://schemas.microsoft.com/office/drawing/2014/main" id="{68D43ECD-4C7A-90F5-66E3-938B8F6AA60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9FAF777-D66B-2245-A9D3-FDE5B43B630A}" type="datetimeFigureOut">
              <a:rPr lang="pl-PL"/>
              <a:pPr>
                <a:defRPr/>
              </a:pPr>
              <a:t>25.07.2023</a:t>
            </a:fld>
            <a:endParaRPr lang="pl-PL"/>
          </a:p>
        </p:txBody>
      </p:sp>
      <p:sp>
        <p:nvSpPr>
          <p:cNvPr id="5" name="Footer Placeholder 4">
            <a:extLst>
              <a:ext uri="{FF2B5EF4-FFF2-40B4-BE49-F238E27FC236}">
                <a16:creationId xmlns:a16="http://schemas.microsoft.com/office/drawing/2014/main" id="{07E9FD25-7016-BDAC-7DE3-776BA0F8C0C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lide Number Placeholder 5">
            <a:extLst>
              <a:ext uri="{FF2B5EF4-FFF2-40B4-BE49-F238E27FC236}">
                <a16:creationId xmlns:a16="http://schemas.microsoft.com/office/drawing/2014/main" id="{F6376D1B-AC59-5682-A7BC-36561D7AFBD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13E9F54-DB16-5244-8466-836EA8650E12}" type="slidenum">
              <a:rPr lang="pl-PL" altLang="pl-PL"/>
              <a:pPr/>
              <a:t>‹#›</a:t>
            </a:fld>
            <a:endParaRPr lang="pl-PL" altLang="pl-PL"/>
          </a:p>
        </p:txBody>
      </p:sp>
    </p:spTree>
  </p:cSld>
  <p:clrMap bg1="lt1" tx1="dk1" bg2="lt2" tx2="dk2" accent1="accent1" accent2="accent2" accent3="accent3" accent4="accent4" accent5="accent5" accent6="accent6" hlink="hlink" folHlink="folHlink"/>
  <p:sldLayoutIdLst>
    <p:sldLayoutId id="2147485834" r:id="rId1"/>
    <p:sldLayoutId id="2147485864" r:id="rId2"/>
    <p:sldLayoutId id="2147485835" r:id="rId3"/>
    <p:sldLayoutId id="2147485836" r:id="rId4"/>
    <p:sldLayoutId id="2147485837" r:id="rId5"/>
    <p:sldLayoutId id="2147485838" r:id="rId6"/>
    <p:sldLayoutId id="2147485839" r:id="rId7"/>
    <p:sldLayoutId id="2147485840" r:id="rId8"/>
    <p:sldLayoutId id="2147485841" r:id="rId9"/>
    <p:sldLayoutId id="2147485842" r:id="rId10"/>
    <p:sldLayoutId id="2147485843" r:id="rId11"/>
  </p:sldLayoutIdLst>
  <p:txStyles>
    <p:titleStyle>
      <a:lvl1pPr algn="ctr" defTabSz="457200" rtl="0" eaLnBrk="0" fontAlgn="base" hangingPunct="0">
        <a:spcBef>
          <a:spcPct val="0"/>
        </a:spcBef>
        <a:spcAft>
          <a:spcPct val="0"/>
        </a:spcAft>
        <a:defRPr sz="2400" b="1" kern="1200">
          <a:solidFill>
            <a:srgbClr val="C00000"/>
          </a:solidFill>
          <a:latin typeface="+mj-lt"/>
          <a:ea typeface="+mj-ea"/>
          <a:cs typeface="+mj-cs"/>
        </a:defRPr>
      </a:lvl1pPr>
      <a:lvl2pPr algn="ctr" defTabSz="457200" rtl="0" eaLnBrk="0" fontAlgn="base" hangingPunct="0">
        <a:spcBef>
          <a:spcPct val="0"/>
        </a:spcBef>
        <a:spcAft>
          <a:spcPct val="0"/>
        </a:spcAft>
        <a:defRPr sz="2400" b="1">
          <a:solidFill>
            <a:srgbClr val="C00000"/>
          </a:solidFill>
          <a:latin typeface="Calibri" panose="020F0502020204030204" pitchFamily="34" charset="0"/>
        </a:defRPr>
      </a:lvl2pPr>
      <a:lvl3pPr algn="ctr" defTabSz="457200" rtl="0" eaLnBrk="0" fontAlgn="base" hangingPunct="0">
        <a:spcBef>
          <a:spcPct val="0"/>
        </a:spcBef>
        <a:spcAft>
          <a:spcPct val="0"/>
        </a:spcAft>
        <a:defRPr sz="2400" b="1">
          <a:solidFill>
            <a:srgbClr val="C00000"/>
          </a:solidFill>
          <a:latin typeface="Calibri" panose="020F0502020204030204" pitchFamily="34" charset="0"/>
        </a:defRPr>
      </a:lvl3pPr>
      <a:lvl4pPr algn="ctr" defTabSz="457200" rtl="0" eaLnBrk="0" fontAlgn="base" hangingPunct="0">
        <a:spcBef>
          <a:spcPct val="0"/>
        </a:spcBef>
        <a:spcAft>
          <a:spcPct val="0"/>
        </a:spcAft>
        <a:defRPr sz="2400" b="1">
          <a:solidFill>
            <a:srgbClr val="C00000"/>
          </a:solidFill>
          <a:latin typeface="Calibri" panose="020F0502020204030204" pitchFamily="34" charset="0"/>
        </a:defRPr>
      </a:lvl4pPr>
      <a:lvl5pPr algn="ctr" defTabSz="457200" rtl="0" eaLnBrk="0" fontAlgn="base" hangingPunct="0">
        <a:spcBef>
          <a:spcPct val="0"/>
        </a:spcBef>
        <a:spcAft>
          <a:spcPct val="0"/>
        </a:spcAft>
        <a:defRPr sz="2400" b="1">
          <a:solidFill>
            <a:srgbClr val="C00000"/>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9.png"/><Relationship Id="rId5" Type="http://schemas.openxmlformats.org/officeDocument/2006/relationships/image" Target="../media/image11.jpeg"/><Relationship Id="rId10" Type="http://schemas.openxmlformats.org/officeDocument/2006/relationships/oleObject" Target="../embeddings/oleObject2.bin"/><Relationship Id="rId4" Type="http://schemas.openxmlformats.org/officeDocument/2006/relationships/image" Target="../media/image10.jpeg"/><Relationship Id="rId9" Type="http://schemas.openxmlformats.org/officeDocument/2006/relationships/image" Target="../media/image13.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a:extLst>
              <a:ext uri="{FF2B5EF4-FFF2-40B4-BE49-F238E27FC236}">
                <a16:creationId xmlns:a16="http://schemas.microsoft.com/office/drawing/2014/main" id="{3CED0B3A-E1A5-9F25-7354-035F0B5375B8}"/>
              </a:ext>
            </a:extLst>
          </p:cNvPr>
          <p:cNvSpPr>
            <a:spLocks noGrp="1"/>
          </p:cNvSpPr>
          <p:nvPr>
            <p:ph type="subTitle" idx="1"/>
          </p:nvPr>
        </p:nvSpPr>
        <p:spPr>
          <a:xfrm>
            <a:off x="295282" y="4887913"/>
            <a:ext cx="8496300" cy="769441"/>
          </a:xfrm>
        </p:spPr>
        <p:txBody>
          <a:bodyPr rtlCol="0">
            <a:spAutoFit/>
          </a:bodyPr>
          <a:lstStyle/>
          <a:p>
            <a:pPr eaLnBrk="1" fontAlgn="auto" hangingPunct="1">
              <a:spcAft>
                <a:spcPts val="0"/>
              </a:spcAft>
              <a:buClr>
                <a:srgbClr val="D16349"/>
              </a:buClr>
              <a:buFont typeface="Arial"/>
              <a:buNone/>
              <a:defRPr/>
            </a:pPr>
            <a:r>
              <a:rPr lang="pl-PL" sz="2000" dirty="0">
                <a:solidFill>
                  <a:schemeClr val="tx2"/>
                </a:solidFill>
                <a:latin typeface="+mj-lt"/>
              </a:rPr>
              <a:t>Wojewódzka Przychodnia Chorób Zakaźnych</a:t>
            </a:r>
          </a:p>
          <a:p>
            <a:pPr eaLnBrk="1" fontAlgn="auto" hangingPunct="1">
              <a:spcAft>
                <a:spcPts val="0"/>
              </a:spcAft>
              <a:buClr>
                <a:srgbClr val="D16349"/>
              </a:buClr>
              <a:buFont typeface="Arial"/>
              <a:buNone/>
              <a:defRPr/>
            </a:pPr>
            <a:r>
              <a:rPr lang="pl-PL" sz="2000" dirty="0">
                <a:solidFill>
                  <a:schemeClr val="tx2"/>
                </a:solidFill>
                <a:latin typeface="+mj-lt"/>
              </a:rPr>
              <a:t>Bydgoszcz, ul. Kurpińskiego 5a</a:t>
            </a:r>
          </a:p>
        </p:txBody>
      </p:sp>
      <p:sp>
        <p:nvSpPr>
          <p:cNvPr id="15363" name="Prostokąt 3">
            <a:extLst>
              <a:ext uri="{FF2B5EF4-FFF2-40B4-BE49-F238E27FC236}">
                <a16:creationId xmlns:a16="http://schemas.microsoft.com/office/drawing/2014/main" id="{B90BE44E-0E3E-2FC5-506C-047C6950F4A3}"/>
              </a:ext>
            </a:extLst>
          </p:cNvPr>
          <p:cNvSpPr>
            <a:spLocks noChangeArrowheads="1"/>
          </p:cNvSpPr>
          <p:nvPr/>
        </p:nvSpPr>
        <p:spPr bwMode="auto">
          <a:xfrm>
            <a:off x="539750" y="765175"/>
            <a:ext cx="813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2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algn="ctr" eaLnBrk="1" hangingPunct="1">
              <a:buClr>
                <a:srgbClr val="D16349"/>
              </a:buClr>
              <a:buSzPct val="85000"/>
              <a:buFontTx/>
              <a:buNone/>
            </a:pPr>
            <a:r>
              <a:rPr lang="pl-PL" altLang="pl-PL" sz="2000" dirty="0">
                <a:solidFill>
                  <a:schemeClr val="tx2"/>
                </a:solidFill>
                <a:latin typeface="Arial" panose="020B0604020202020204" pitchFamily="34" charset="0"/>
              </a:rPr>
              <a:t>Ewa </a:t>
            </a:r>
            <a:r>
              <a:rPr lang="pl-PL" altLang="pl-PL" sz="2000" dirty="0" err="1">
                <a:solidFill>
                  <a:schemeClr val="tx2"/>
                </a:solidFill>
                <a:latin typeface="Arial" panose="020B0604020202020204" pitchFamily="34" charset="0"/>
              </a:rPr>
              <a:t>Smukalska</a:t>
            </a:r>
            <a:endParaRPr lang="pl-PL" altLang="pl-PL" sz="2000" baseline="30000" dirty="0">
              <a:solidFill>
                <a:schemeClr val="tx2"/>
              </a:solidFill>
              <a:latin typeface="Arial" panose="020B0604020202020204" pitchFamily="34" charset="0"/>
            </a:endParaRPr>
          </a:p>
        </p:txBody>
      </p:sp>
      <p:sp>
        <p:nvSpPr>
          <p:cNvPr id="15366" name="Text Box 6">
            <a:extLst>
              <a:ext uri="{FF2B5EF4-FFF2-40B4-BE49-F238E27FC236}">
                <a16:creationId xmlns:a16="http://schemas.microsoft.com/office/drawing/2014/main" id="{9C536982-6391-F3C7-B3F0-CB46E7B6E43B}"/>
              </a:ext>
            </a:extLst>
          </p:cNvPr>
          <p:cNvSpPr txBox="1">
            <a:spLocks noChangeArrowheads="1"/>
          </p:cNvSpPr>
          <p:nvPr/>
        </p:nvSpPr>
        <p:spPr bwMode="auto">
          <a:xfrm>
            <a:off x="323850" y="2372339"/>
            <a:ext cx="8569325" cy="1131848"/>
          </a:xfrm>
          <a:prstGeom prst="rect">
            <a:avLst/>
          </a:prstGeom>
          <a:noFill/>
          <a:ln>
            <a:noFill/>
          </a:ln>
          <a:effectLst>
            <a:prstShdw prst="shdw18" dist="17961" dir="13500000">
              <a:schemeClr val="accent1">
                <a:gamma/>
                <a:shade val="60000"/>
                <a:invGamma/>
              </a:schemeClr>
            </a:prstShdw>
          </a:effec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150000"/>
              </a:lnSpc>
              <a:defRPr/>
            </a:pPr>
            <a:r>
              <a:rPr lang="pl-PL" sz="2400" b="1" kern="0" dirty="0">
                <a:solidFill>
                  <a:schemeClr val="tx2"/>
                </a:solidFill>
                <a:latin typeface="Arial" panose="020B0604020202020204" pitchFamily="34" charset="0"/>
                <a:ea typeface="ＭＳ Ｐゴシック" charset="-128"/>
              </a:rPr>
              <a:t>Szczepienia przeciwko pneumokokom </a:t>
            </a:r>
          </a:p>
          <a:p>
            <a:pPr algn="ctr">
              <a:lnSpc>
                <a:spcPct val="150000"/>
              </a:lnSpc>
              <a:defRPr/>
            </a:pPr>
            <a:r>
              <a:rPr lang="pl-PL" sz="2400" b="1" kern="0" dirty="0">
                <a:solidFill>
                  <a:schemeClr val="tx2"/>
                </a:solidFill>
                <a:latin typeface="Arial" panose="020B0604020202020204" pitchFamily="34" charset="0"/>
                <a:ea typeface="ＭＳ Ｐゴシック" charset="-128"/>
              </a:rPr>
              <a:t>w erze </a:t>
            </a:r>
            <a:r>
              <a:rPr lang="pl-PL" sz="2400" b="1" kern="0" dirty="0" err="1">
                <a:solidFill>
                  <a:schemeClr val="tx2"/>
                </a:solidFill>
                <a:latin typeface="Arial" panose="020B0604020202020204" pitchFamily="34" charset="0"/>
                <a:ea typeface="ＭＳ Ｐゴシック" charset="-128"/>
              </a:rPr>
              <a:t>pocovidowej</a:t>
            </a:r>
            <a:endParaRPr lang="pl-PL" altLang="pl-PL" sz="2400" b="1" dirty="0">
              <a:solidFill>
                <a:schemeClr val="tx2"/>
              </a:solidFill>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rostokąt 41"/>
          <p:cNvSpPr/>
          <p:nvPr/>
        </p:nvSpPr>
        <p:spPr>
          <a:xfrm>
            <a:off x="1331640" y="4833156"/>
            <a:ext cx="972108" cy="1026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a:p>
        </p:txBody>
      </p:sp>
      <p:pic>
        <p:nvPicPr>
          <p:cNvPr id="7" name="Picture 5" descr="b0_12_sb"/>
          <p:cNvPicPr>
            <a:picLocks noChangeAspect="1" noChangeArrowheads="1"/>
          </p:cNvPicPr>
          <p:nvPr/>
        </p:nvPicPr>
        <p:blipFill>
          <a:blip r:embed="rId2" cstate="print">
            <a:extLst>
              <a:ext uri="{28A0092B-C50C-407E-A947-70E740481C1C}">
                <a14:useLocalDpi xmlns:a14="http://schemas.microsoft.com/office/drawing/2010/main" val="0"/>
              </a:ext>
            </a:extLst>
          </a:blip>
          <a:srcRect l="17981" t="14135" r="14591" b="15190"/>
          <a:stretch>
            <a:fillRect/>
          </a:stretch>
        </p:blipFill>
        <p:spPr bwMode="auto">
          <a:xfrm>
            <a:off x="2897814" y="2564904"/>
            <a:ext cx="97210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
          <p:cNvSpPr txBox="1">
            <a:spLocks noChangeArrowheads="1"/>
          </p:cNvSpPr>
          <p:nvPr/>
        </p:nvSpPr>
        <p:spPr bwMode="auto">
          <a:xfrm>
            <a:off x="1331640" y="2132857"/>
            <a:ext cx="3024336" cy="300074"/>
          </a:xfrm>
          <a:prstGeom prst="rect">
            <a:avLst/>
          </a:prstGeom>
          <a:solidFill>
            <a:schemeClr val="accent1">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68573" tIns="34286" rIns="68573" bIns="34286">
            <a:spAutoFit/>
          </a:bodyPr>
          <a:lstStyle>
            <a:lvl1pPr eaLnBrk="0" hangingPunct="0">
              <a:defRPr sz="2000" b="1">
                <a:solidFill>
                  <a:schemeClr val="tx1"/>
                </a:solidFill>
                <a:latin typeface="Arial Black" pitchFamily="34" charset="0"/>
                <a:cs typeface="Arial" pitchFamily="34" charset="0"/>
              </a:defRPr>
            </a:lvl1pPr>
            <a:lvl2pPr marL="742950" indent="-285750" eaLnBrk="0" hangingPunct="0">
              <a:defRPr sz="2000" b="1">
                <a:solidFill>
                  <a:schemeClr val="tx1"/>
                </a:solidFill>
                <a:latin typeface="Arial Black" pitchFamily="34" charset="0"/>
                <a:cs typeface="Arial" pitchFamily="34" charset="0"/>
              </a:defRPr>
            </a:lvl2pPr>
            <a:lvl3pPr marL="1143000" indent="-228600" eaLnBrk="0" hangingPunct="0">
              <a:defRPr sz="2000" b="1">
                <a:solidFill>
                  <a:schemeClr val="tx1"/>
                </a:solidFill>
                <a:latin typeface="Arial Black" pitchFamily="34" charset="0"/>
                <a:cs typeface="Arial" pitchFamily="34" charset="0"/>
              </a:defRPr>
            </a:lvl3pPr>
            <a:lvl4pPr marL="1600200" indent="-228600" eaLnBrk="0" hangingPunct="0">
              <a:defRPr sz="2000" b="1">
                <a:solidFill>
                  <a:schemeClr val="tx1"/>
                </a:solidFill>
                <a:latin typeface="Arial Black" pitchFamily="34" charset="0"/>
                <a:cs typeface="Arial" pitchFamily="34" charset="0"/>
              </a:defRPr>
            </a:lvl4pPr>
            <a:lvl5pPr marL="2057400" indent="-228600" eaLnBrk="0" hangingPunct="0">
              <a:defRPr sz="2000" b="1">
                <a:solidFill>
                  <a:schemeClr val="tx1"/>
                </a:solidFill>
                <a:latin typeface="Arial Black" pitchFamily="34" charset="0"/>
                <a:cs typeface="Arial" pitchFamily="34" charset="0"/>
              </a:defRPr>
            </a:lvl5pPr>
            <a:lvl6pPr marL="25146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6pPr>
            <a:lvl7pPr marL="29718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7pPr>
            <a:lvl8pPr marL="34290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8pPr>
            <a:lvl9pPr marL="38862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9pPr>
          </a:lstStyle>
          <a:p>
            <a:pPr algn="ctr"/>
            <a:r>
              <a:rPr lang="en-US" sz="1500" dirty="0">
                <a:solidFill>
                  <a:srgbClr val="002060"/>
                </a:solidFill>
                <a:latin typeface="+mn-lt"/>
              </a:rPr>
              <a:t>I</a:t>
            </a:r>
            <a:r>
              <a:rPr lang="pl-PL" sz="1500" dirty="0" err="1">
                <a:solidFill>
                  <a:srgbClr val="002060"/>
                </a:solidFill>
                <a:latin typeface="+mn-lt"/>
              </a:rPr>
              <a:t>nwazyjne</a:t>
            </a:r>
            <a:r>
              <a:rPr lang="en-US" sz="1500" dirty="0">
                <a:solidFill>
                  <a:srgbClr val="002060"/>
                </a:solidFill>
                <a:latin typeface="+mn-lt"/>
              </a:rPr>
              <a:t> </a:t>
            </a:r>
            <a:r>
              <a:rPr lang="pl-PL" sz="1500" dirty="0">
                <a:solidFill>
                  <a:srgbClr val="002060"/>
                </a:solidFill>
                <a:latin typeface="+mn-lt"/>
              </a:rPr>
              <a:t>choroby </a:t>
            </a:r>
            <a:r>
              <a:rPr lang="pl-PL" sz="1500" dirty="0" err="1">
                <a:solidFill>
                  <a:srgbClr val="002060"/>
                </a:solidFill>
                <a:latin typeface="+mn-lt"/>
              </a:rPr>
              <a:t>pneumokokowe</a:t>
            </a:r>
            <a:endParaRPr lang="en-US" sz="1500" dirty="0">
              <a:solidFill>
                <a:srgbClr val="002060"/>
              </a:solidFill>
              <a:latin typeface="+mn-lt"/>
            </a:endParaRPr>
          </a:p>
        </p:txBody>
      </p:sp>
      <p:pic>
        <p:nvPicPr>
          <p:cNvPr id="13" name="Picture 11" descr="DSC005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646" y="2565468"/>
            <a:ext cx="1350150" cy="183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99CC"/>
                </a:solidFill>
                <a:miter lim="800000"/>
                <a:headEnd/>
                <a:tailEnd/>
              </a14:hiddenLine>
            </a:ext>
          </a:extLst>
        </p:spPr>
      </p:pic>
      <p:sp>
        <p:nvSpPr>
          <p:cNvPr id="14" name="TextBox 1"/>
          <p:cNvSpPr txBox="1">
            <a:spLocks noChangeArrowheads="1"/>
          </p:cNvSpPr>
          <p:nvPr/>
        </p:nvSpPr>
        <p:spPr bwMode="auto">
          <a:xfrm>
            <a:off x="2789802" y="3212977"/>
            <a:ext cx="24302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Black" pitchFamily="34" charset="0"/>
                <a:cs typeface="Arial" pitchFamily="34" charset="0"/>
              </a:defRPr>
            </a:lvl1pPr>
            <a:lvl2pPr marL="742950" indent="-285750" eaLnBrk="0" hangingPunct="0">
              <a:defRPr sz="2000" b="1">
                <a:solidFill>
                  <a:schemeClr val="tx1"/>
                </a:solidFill>
                <a:latin typeface="Arial Black" pitchFamily="34" charset="0"/>
                <a:cs typeface="Arial" pitchFamily="34" charset="0"/>
              </a:defRPr>
            </a:lvl2pPr>
            <a:lvl3pPr marL="1143000" indent="-228600" eaLnBrk="0" hangingPunct="0">
              <a:defRPr sz="2000" b="1">
                <a:solidFill>
                  <a:schemeClr val="tx1"/>
                </a:solidFill>
                <a:latin typeface="Arial Black" pitchFamily="34" charset="0"/>
                <a:cs typeface="Arial" pitchFamily="34" charset="0"/>
              </a:defRPr>
            </a:lvl3pPr>
            <a:lvl4pPr marL="1600200" indent="-228600" eaLnBrk="0" hangingPunct="0">
              <a:defRPr sz="2000" b="1">
                <a:solidFill>
                  <a:schemeClr val="tx1"/>
                </a:solidFill>
                <a:latin typeface="Arial Black" pitchFamily="34" charset="0"/>
                <a:cs typeface="Arial" pitchFamily="34" charset="0"/>
              </a:defRPr>
            </a:lvl4pPr>
            <a:lvl5pPr marL="2057400" indent="-228600" eaLnBrk="0" hangingPunct="0">
              <a:defRPr sz="2000" b="1">
                <a:solidFill>
                  <a:schemeClr val="tx1"/>
                </a:solidFill>
                <a:latin typeface="Arial Black" pitchFamily="34" charset="0"/>
                <a:cs typeface="Arial" pitchFamily="34" charset="0"/>
              </a:defRPr>
            </a:lvl5pPr>
            <a:lvl6pPr marL="25146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6pPr>
            <a:lvl7pPr marL="29718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7pPr>
            <a:lvl8pPr marL="34290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8pPr>
            <a:lvl9pPr marL="38862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9pPr>
          </a:lstStyle>
          <a:p>
            <a:pPr algn="l" eaLnBrk="1" hangingPunct="1"/>
            <a:r>
              <a:rPr lang="pl-PL" sz="1200" dirty="0">
                <a:solidFill>
                  <a:srgbClr val="003399"/>
                </a:solidFill>
                <a:latin typeface="+mn-lt"/>
              </a:rPr>
              <a:t>Bakteriemia / </a:t>
            </a:r>
            <a:r>
              <a:rPr lang="pl-PL" sz="1200" dirty="0" err="1">
                <a:solidFill>
                  <a:srgbClr val="003399"/>
                </a:solidFill>
                <a:latin typeface="+mn-lt"/>
              </a:rPr>
              <a:t>sepsa</a:t>
            </a:r>
            <a:endParaRPr lang="en-US" sz="1200" dirty="0">
              <a:solidFill>
                <a:srgbClr val="003399"/>
              </a:solidFill>
              <a:latin typeface="+mn-lt"/>
            </a:endParaRPr>
          </a:p>
          <a:p>
            <a:pPr algn="l" eaLnBrk="1" hangingPunct="1"/>
            <a:r>
              <a:rPr lang="pl-PL" sz="1200" dirty="0">
                <a:solidFill>
                  <a:srgbClr val="003399"/>
                </a:solidFill>
                <a:latin typeface="+mn-lt"/>
              </a:rPr>
              <a:t>Zapalenie opon mózgowo-rdzeniowych</a:t>
            </a:r>
            <a:endParaRPr lang="en-US" sz="1200" dirty="0">
              <a:solidFill>
                <a:srgbClr val="003399"/>
              </a:solidFill>
              <a:latin typeface="+mn-lt"/>
            </a:endParaRPr>
          </a:p>
          <a:p>
            <a:pPr algn="l" eaLnBrk="1" hangingPunct="1"/>
            <a:r>
              <a:rPr lang="pl-PL" sz="1200" dirty="0">
                <a:solidFill>
                  <a:srgbClr val="003399"/>
                </a:solidFill>
                <a:latin typeface="+mn-lt"/>
              </a:rPr>
              <a:t>Zapalenie płuc z bakteriemią</a:t>
            </a:r>
            <a:endParaRPr lang="en-US" sz="1200" dirty="0">
              <a:solidFill>
                <a:srgbClr val="003399"/>
              </a:solidFill>
              <a:latin typeface="+mn-lt"/>
            </a:endParaRPr>
          </a:p>
          <a:p>
            <a:pPr algn="l" eaLnBrk="1" hangingPunct="1"/>
            <a:r>
              <a:rPr lang="pl-PL" sz="1200" dirty="0">
                <a:solidFill>
                  <a:srgbClr val="003399"/>
                </a:solidFill>
                <a:latin typeface="+mn-lt"/>
              </a:rPr>
              <a:t>Zapalenie otrzewnej</a:t>
            </a:r>
            <a:endParaRPr lang="en-US" sz="1200" dirty="0">
              <a:solidFill>
                <a:srgbClr val="003399"/>
              </a:solidFill>
              <a:latin typeface="+mn-lt"/>
            </a:endParaRPr>
          </a:p>
          <a:p>
            <a:pPr algn="l" eaLnBrk="1" hangingPunct="1"/>
            <a:r>
              <a:rPr lang="pl-PL" sz="1200" dirty="0">
                <a:solidFill>
                  <a:srgbClr val="003399"/>
                </a:solidFill>
                <a:latin typeface="+mn-lt"/>
              </a:rPr>
              <a:t>Zapalenie wsierdzia</a:t>
            </a:r>
            <a:endParaRPr lang="he-IL" sz="1200" dirty="0">
              <a:solidFill>
                <a:srgbClr val="003399"/>
              </a:solidFill>
              <a:latin typeface="+mn-lt"/>
            </a:endParaRPr>
          </a:p>
        </p:txBody>
      </p:sp>
      <p:grpSp>
        <p:nvGrpSpPr>
          <p:cNvPr id="2" name="Group 14"/>
          <p:cNvGrpSpPr>
            <a:grpSpLocks/>
          </p:cNvGrpSpPr>
          <p:nvPr/>
        </p:nvGrpSpPr>
        <p:grpSpPr bwMode="auto">
          <a:xfrm>
            <a:off x="3653898" y="5219064"/>
            <a:ext cx="534172" cy="647955"/>
            <a:chOff x="2232" y="3438"/>
            <a:chExt cx="795" cy="965"/>
          </a:xfrm>
        </p:grpSpPr>
        <p:grpSp>
          <p:nvGrpSpPr>
            <p:cNvPr id="3" name="Group 15"/>
            <p:cNvGrpSpPr>
              <a:grpSpLocks/>
            </p:cNvGrpSpPr>
            <p:nvPr/>
          </p:nvGrpSpPr>
          <p:grpSpPr bwMode="auto">
            <a:xfrm>
              <a:off x="2232" y="3438"/>
              <a:ext cx="507" cy="677"/>
              <a:chOff x="2232" y="3438"/>
              <a:chExt cx="507" cy="677"/>
            </a:xfrm>
          </p:grpSpPr>
          <p:sp>
            <p:nvSpPr>
              <p:cNvPr id="27" name="Oval 16"/>
              <p:cNvSpPr>
                <a:spLocks noChangeArrowheads="1"/>
              </p:cNvSpPr>
              <p:nvPr/>
            </p:nvSpPr>
            <p:spPr bwMode="auto">
              <a:xfrm>
                <a:off x="2232" y="3438"/>
                <a:ext cx="387" cy="677"/>
              </a:xfrm>
              <a:prstGeom prst="ellipse">
                <a:avLst/>
              </a:prstGeom>
              <a:solidFill>
                <a:srgbClr val="000099"/>
              </a:solidFill>
              <a:ln w="9525" algn="ctr">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he-IL" sz="1500"/>
              </a:p>
            </p:txBody>
          </p:sp>
          <p:sp>
            <p:nvSpPr>
              <p:cNvPr id="28" name="Oval 17"/>
              <p:cNvSpPr>
                <a:spLocks noChangeArrowheads="1"/>
              </p:cNvSpPr>
              <p:nvPr/>
            </p:nvSpPr>
            <p:spPr bwMode="auto">
              <a:xfrm>
                <a:off x="2352" y="3438"/>
                <a:ext cx="387" cy="677"/>
              </a:xfrm>
              <a:prstGeom prst="ellipse">
                <a:avLst/>
              </a:prstGeom>
              <a:solidFill>
                <a:srgbClr val="000099"/>
              </a:solidFill>
              <a:ln w="9525" algn="ctr">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he-IL" sz="1500"/>
              </a:p>
            </p:txBody>
          </p:sp>
        </p:grpSp>
        <p:grpSp>
          <p:nvGrpSpPr>
            <p:cNvPr id="4" name="Group 18"/>
            <p:cNvGrpSpPr>
              <a:grpSpLocks/>
            </p:cNvGrpSpPr>
            <p:nvPr/>
          </p:nvGrpSpPr>
          <p:grpSpPr bwMode="auto">
            <a:xfrm>
              <a:off x="2328" y="3534"/>
              <a:ext cx="507" cy="677"/>
              <a:chOff x="2232" y="3438"/>
              <a:chExt cx="507" cy="677"/>
            </a:xfrm>
          </p:grpSpPr>
          <p:sp>
            <p:nvSpPr>
              <p:cNvPr id="25" name="Oval 19"/>
              <p:cNvSpPr>
                <a:spLocks noChangeArrowheads="1"/>
              </p:cNvSpPr>
              <p:nvPr/>
            </p:nvSpPr>
            <p:spPr bwMode="auto">
              <a:xfrm>
                <a:off x="2232" y="3438"/>
                <a:ext cx="387" cy="677"/>
              </a:xfrm>
              <a:prstGeom prst="ellipse">
                <a:avLst/>
              </a:prstGeom>
              <a:solidFill>
                <a:srgbClr val="000099"/>
              </a:solidFill>
              <a:ln w="9525" algn="ctr">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he-IL" sz="1500"/>
              </a:p>
            </p:txBody>
          </p:sp>
          <p:sp>
            <p:nvSpPr>
              <p:cNvPr id="26" name="Oval 20"/>
              <p:cNvSpPr>
                <a:spLocks noChangeArrowheads="1"/>
              </p:cNvSpPr>
              <p:nvPr/>
            </p:nvSpPr>
            <p:spPr bwMode="auto">
              <a:xfrm>
                <a:off x="2352" y="3438"/>
                <a:ext cx="387" cy="677"/>
              </a:xfrm>
              <a:prstGeom prst="ellipse">
                <a:avLst/>
              </a:prstGeom>
              <a:solidFill>
                <a:srgbClr val="000099"/>
              </a:solidFill>
              <a:ln w="9525" algn="ctr">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he-IL" sz="1500"/>
              </a:p>
            </p:txBody>
          </p:sp>
        </p:grpSp>
        <p:grpSp>
          <p:nvGrpSpPr>
            <p:cNvPr id="5" name="Group 21"/>
            <p:cNvGrpSpPr>
              <a:grpSpLocks/>
            </p:cNvGrpSpPr>
            <p:nvPr/>
          </p:nvGrpSpPr>
          <p:grpSpPr bwMode="auto">
            <a:xfrm>
              <a:off x="2424" y="3630"/>
              <a:ext cx="507" cy="677"/>
              <a:chOff x="2232" y="3438"/>
              <a:chExt cx="507" cy="677"/>
            </a:xfrm>
          </p:grpSpPr>
          <p:sp>
            <p:nvSpPr>
              <p:cNvPr id="23" name="Oval 22"/>
              <p:cNvSpPr>
                <a:spLocks noChangeArrowheads="1"/>
              </p:cNvSpPr>
              <p:nvPr/>
            </p:nvSpPr>
            <p:spPr bwMode="auto">
              <a:xfrm>
                <a:off x="2232" y="3438"/>
                <a:ext cx="387" cy="677"/>
              </a:xfrm>
              <a:prstGeom prst="ellipse">
                <a:avLst/>
              </a:prstGeom>
              <a:solidFill>
                <a:srgbClr val="000099"/>
              </a:solidFill>
              <a:ln w="9525" algn="ctr">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he-IL" sz="1500"/>
              </a:p>
            </p:txBody>
          </p:sp>
          <p:sp>
            <p:nvSpPr>
              <p:cNvPr id="24" name="Oval 23"/>
              <p:cNvSpPr>
                <a:spLocks noChangeArrowheads="1"/>
              </p:cNvSpPr>
              <p:nvPr/>
            </p:nvSpPr>
            <p:spPr bwMode="auto">
              <a:xfrm>
                <a:off x="2352" y="3438"/>
                <a:ext cx="387" cy="677"/>
              </a:xfrm>
              <a:prstGeom prst="ellipse">
                <a:avLst/>
              </a:prstGeom>
              <a:solidFill>
                <a:srgbClr val="000099"/>
              </a:solidFill>
              <a:ln w="9525" algn="ctr">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he-IL" sz="1500"/>
              </a:p>
            </p:txBody>
          </p:sp>
        </p:grpSp>
        <p:grpSp>
          <p:nvGrpSpPr>
            <p:cNvPr id="6" name="Group 24"/>
            <p:cNvGrpSpPr>
              <a:grpSpLocks/>
            </p:cNvGrpSpPr>
            <p:nvPr/>
          </p:nvGrpSpPr>
          <p:grpSpPr bwMode="auto">
            <a:xfrm>
              <a:off x="2520" y="3726"/>
              <a:ext cx="507" cy="677"/>
              <a:chOff x="2232" y="3438"/>
              <a:chExt cx="507" cy="677"/>
            </a:xfrm>
          </p:grpSpPr>
          <p:sp>
            <p:nvSpPr>
              <p:cNvPr id="21" name="Oval 25"/>
              <p:cNvSpPr>
                <a:spLocks noChangeArrowheads="1"/>
              </p:cNvSpPr>
              <p:nvPr/>
            </p:nvSpPr>
            <p:spPr bwMode="auto">
              <a:xfrm>
                <a:off x="2232" y="3438"/>
                <a:ext cx="387" cy="677"/>
              </a:xfrm>
              <a:prstGeom prst="ellipse">
                <a:avLst/>
              </a:prstGeom>
              <a:solidFill>
                <a:srgbClr val="000099"/>
              </a:solidFill>
              <a:ln w="9525" algn="ctr">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he-IL" sz="1500"/>
              </a:p>
            </p:txBody>
          </p:sp>
          <p:sp>
            <p:nvSpPr>
              <p:cNvPr id="22" name="Oval 26"/>
              <p:cNvSpPr>
                <a:spLocks noChangeArrowheads="1"/>
              </p:cNvSpPr>
              <p:nvPr/>
            </p:nvSpPr>
            <p:spPr bwMode="auto">
              <a:xfrm>
                <a:off x="2352" y="3438"/>
                <a:ext cx="387" cy="677"/>
              </a:xfrm>
              <a:prstGeom prst="ellipse">
                <a:avLst/>
              </a:prstGeom>
              <a:solidFill>
                <a:srgbClr val="000099"/>
              </a:solidFill>
              <a:ln w="9525" algn="ctr">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spAutoFit/>
              </a:bodyPr>
              <a:lstStyle/>
              <a:p>
                <a:endParaRPr lang="he-IL" sz="1500"/>
              </a:p>
            </p:txBody>
          </p:sp>
        </p:grpSp>
      </p:grpSp>
      <p:pic>
        <p:nvPicPr>
          <p:cNvPr id="29" name="Picture 41" descr="MCPE02844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1" y="4779151"/>
            <a:ext cx="729853" cy="5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42"/>
          <p:cNvSpPr txBox="1">
            <a:spLocks noChangeArrowheads="1"/>
          </p:cNvSpPr>
          <p:nvPr/>
        </p:nvSpPr>
        <p:spPr bwMode="auto">
          <a:xfrm>
            <a:off x="1331640" y="4833157"/>
            <a:ext cx="2160240" cy="48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68573" tIns="34286" rIns="68573" bIns="34286">
            <a:spAutoFit/>
          </a:bodyPr>
          <a:lstStyle>
            <a:lvl1pPr eaLnBrk="0" hangingPunct="0">
              <a:defRPr sz="2000" b="1">
                <a:solidFill>
                  <a:schemeClr val="tx1"/>
                </a:solidFill>
                <a:latin typeface="Arial Black" pitchFamily="34" charset="0"/>
                <a:cs typeface="Arial" pitchFamily="34" charset="0"/>
              </a:defRPr>
            </a:lvl1pPr>
            <a:lvl2pPr marL="742950" indent="-285750" eaLnBrk="0" hangingPunct="0">
              <a:defRPr sz="2000" b="1">
                <a:solidFill>
                  <a:schemeClr val="tx1"/>
                </a:solidFill>
                <a:latin typeface="Arial Black" pitchFamily="34" charset="0"/>
                <a:cs typeface="Arial" pitchFamily="34" charset="0"/>
              </a:defRPr>
            </a:lvl2pPr>
            <a:lvl3pPr marL="1143000" indent="-228600" eaLnBrk="0" hangingPunct="0">
              <a:defRPr sz="2000" b="1">
                <a:solidFill>
                  <a:schemeClr val="tx1"/>
                </a:solidFill>
                <a:latin typeface="Arial Black" pitchFamily="34" charset="0"/>
                <a:cs typeface="Arial" pitchFamily="34" charset="0"/>
              </a:defRPr>
            </a:lvl3pPr>
            <a:lvl4pPr marL="1600200" indent="-228600" eaLnBrk="0" hangingPunct="0">
              <a:defRPr sz="2000" b="1">
                <a:solidFill>
                  <a:schemeClr val="tx1"/>
                </a:solidFill>
                <a:latin typeface="Arial Black" pitchFamily="34" charset="0"/>
                <a:cs typeface="Arial" pitchFamily="34" charset="0"/>
              </a:defRPr>
            </a:lvl4pPr>
            <a:lvl5pPr marL="2057400" indent="-228600" eaLnBrk="0" hangingPunct="0">
              <a:defRPr sz="2000" b="1">
                <a:solidFill>
                  <a:schemeClr val="tx1"/>
                </a:solidFill>
                <a:latin typeface="Arial Black" pitchFamily="34" charset="0"/>
                <a:cs typeface="Arial" pitchFamily="34" charset="0"/>
              </a:defRPr>
            </a:lvl5pPr>
            <a:lvl6pPr marL="25146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6pPr>
            <a:lvl7pPr marL="29718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7pPr>
            <a:lvl8pPr marL="34290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8pPr>
            <a:lvl9pPr marL="38862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9pPr>
          </a:lstStyle>
          <a:p>
            <a:r>
              <a:rPr lang="pl-PL" sz="1350" dirty="0">
                <a:solidFill>
                  <a:srgbClr val="336699"/>
                </a:solidFill>
                <a:latin typeface="+mn-lt"/>
              </a:rPr>
              <a:t>Rozprzestrzenianie się bakterii drogą kropelkową</a:t>
            </a:r>
            <a:endParaRPr lang="en-US" sz="1350" dirty="0">
              <a:solidFill>
                <a:srgbClr val="336699"/>
              </a:solidFill>
              <a:latin typeface="+mn-lt"/>
            </a:endParaRPr>
          </a:p>
        </p:txBody>
      </p:sp>
      <p:pic>
        <p:nvPicPr>
          <p:cNvPr id="32" name="Picture 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0193" y="2586004"/>
            <a:ext cx="972168" cy="99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1" descr="aom1"/>
          <p:cNvPicPr>
            <a:picLocks noChangeAspect="1" noChangeArrowheads="1"/>
          </p:cNvPicPr>
          <p:nvPr/>
        </p:nvPicPr>
        <p:blipFill>
          <a:blip r:embed="rId6" cstate="print">
            <a:lum bright="-18000"/>
            <a:extLst>
              <a:ext uri="{28A0092B-C50C-407E-A947-70E740481C1C}">
                <a14:useLocalDpi xmlns:a14="http://schemas.microsoft.com/office/drawing/2010/main" val="0"/>
              </a:ext>
            </a:extLst>
          </a:blip>
          <a:srcRect/>
          <a:stretch>
            <a:fillRect/>
          </a:stretch>
        </p:blipFill>
        <p:spPr bwMode="auto">
          <a:xfrm>
            <a:off x="5904756" y="2586006"/>
            <a:ext cx="827485" cy="97988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5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0212" y="2586005"/>
            <a:ext cx="1080121" cy="10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56"/>
          <p:cNvSpPr txBox="1">
            <a:spLocks noChangeArrowheads="1"/>
          </p:cNvSpPr>
          <p:nvPr/>
        </p:nvSpPr>
        <p:spPr bwMode="auto">
          <a:xfrm>
            <a:off x="5638303" y="3693367"/>
            <a:ext cx="2174058"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Black" pitchFamily="34" charset="0"/>
                <a:cs typeface="Arial" pitchFamily="34" charset="0"/>
              </a:defRPr>
            </a:lvl1pPr>
            <a:lvl2pPr marL="742950" indent="-285750" eaLnBrk="0" hangingPunct="0">
              <a:defRPr sz="2000" b="1">
                <a:solidFill>
                  <a:schemeClr val="tx1"/>
                </a:solidFill>
                <a:latin typeface="Arial Black" pitchFamily="34" charset="0"/>
                <a:cs typeface="Arial" pitchFamily="34" charset="0"/>
              </a:defRPr>
            </a:lvl2pPr>
            <a:lvl3pPr marL="1143000" indent="-228600" eaLnBrk="0" hangingPunct="0">
              <a:defRPr sz="2000" b="1">
                <a:solidFill>
                  <a:schemeClr val="tx1"/>
                </a:solidFill>
                <a:latin typeface="Arial Black" pitchFamily="34" charset="0"/>
                <a:cs typeface="Arial" pitchFamily="34" charset="0"/>
              </a:defRPr>
            </a:lvl3pPr>
            <a:lvl4pPr marL="1600200" indent="-228600" eaLnBrk="0" hangingPunct="0">
              <a:defRPr sz="2000" b="1">
                <a:solidFill>
                  <a:schemeClr val="tx1"/>
                </a:solidFill>
                <a:latin typeface="Arial Black" pitchFamily="34" charset="0"/>
                <a:cs typeface="Arial" pitchFamily="34" charset="0"/>
              </a:defRPr>
            </a:lvl4pPr>
            <a:lvl5pPr marL="2057400" indent="-228600" eaLnBrk="0" hangingPunct="0">
              <a:defRPr sz="2000" b="1">
                <a:solidFill>
                  <a:schemeClr val="tx1"/>
                </a:solidFill>
                <a:latin typeface="Arial Black" pitchFamily="34" charset="0"/>
                <a:cs typeface="Arial" pitchFamily="34" charset="0"/>
              </a:defRPr>
            </a:lvl5pPr>
            <a:lvl6pPr marL="25146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6pPr>
            <a:lvl7pPr marL="29718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7pPr>
            <a:lvl8pPr marL="34290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8pPr>
            <a:lvl9pPr marL="38862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9pPr>
          </a:lstStyle>
          <a:p>
            <a:pPr algn="r" eaLnBrk="1" hangingPunct="1"/>
            <a:r>
              <a:rPr lang="pl-PL" sz="1350" dirty="0">
                <a:solidFill>
                  <a:srgbClr val="003399"/>
                </a:solidFill>
                <a:latin typeface="+mn-lt"/>
              </a:rPr>
              <a:t>Zapalenie płuc</a:t>
            </a:r>
            <a:endParaRPr lang="en-US" sz="1350" dirty="0">
              <a:solidFill>
                <a:srgbClr val="003399"/>
              </a:solidFill>
              <a:latin typeface="+mn-lt"/>
            </a:endParaRPr>
          </a:p>
          <a:p>
            <a:pPr algn="r" eaLnBrk="1" hangingPunct="1"/>
            <a:r>
              <a:rPr lang="pl-PL" sz="1350" dirty="0">
                <a:solidFill>
                  <a:srgbClr val="003399"/>
                </a:solidFill>
                <a:latin typeface="+mn-lt"/>
              </a:rPr>
              <a:t>Zapalenie ucha środkowego</a:t>
            </a:r>
            <a:endParaRPr lang="en-US" sz="1350" dirty="0">
              <a:solidFill>
                <a:srgbClr val="003399"/>
              </a:solidFill>
              <a:latin typeface="+mn-lt"/>
            </a:endParaRPr>
          </a:p>
          <a:p>
            <a:pPr algn="r" eaLnBrk="1" hangingPunct="1"/>
            <a:r>
              <a:rPr lang="pl-PL" sz="1350" dirty="0">
                <a:solidFill>
                  <a:srgbClr val="003399"/>
                </a:solidFill>
                <a:latin typeface="+mn-lt"/>
              </a:rPr>
              <a:t>Zapalenie zatok</a:t>
            </a:r>
            <a:endParaRPr lang="he-IL" sz="1200" dirty="0">
              <a:solidFill>
                <a:srgbClr val="003399"/>
              </a:solidFill>
              <a:latin typeface="+mn-lt"/>
            </a:endParaRPr>
          </a:p>
        </p:txBody>
      </p:sp>
      <p:sp>
        <p:nvSpPr>
          <p:cNvPr id="44" name="Text Box 10"/>
          <p:cNvSpPr txBox="1">
            <a:spLocks noChangeArrowheads="1"/>
          </p:cNvSpPr>
          <p:nvPr/>
        </p:nvSpPr>
        <p:spPr bwMode="auto">
          <a:xfrm>
            <a:off x="4671488" y="2132857"/>
            <a:ext cx="3228818" cy="300074"/>
          </a:xfrm>
          <a:prstGeom prst="rect">
            <a:avLst/>
          </a:prstGeom>
          <a:solidFill>
            <a:schemeClr val="accent1">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68573" tIns="34286" rIns="68573" bIns="34286">
            <a:spAutoFit/>
          </a:bodyPr>
          <a:lstStyle>
            <a:lvl1pPr eaLnBrk="0" hangingPunct="0">
              <a:defRPr sz="2000" b="1">
                <a:solidFill>
                  <a:schemeClr val="tx1"/>
                </a:solidFill>
                <a:latin typeface="Arial Black" pitchFamily="34" charset="0"/>
                <a:cs typeface="Arial" pitchFamily="34" charset="0"/>
              </a:defRPr>
            </a:lvl1pPr>
            <a:lvl2pPr marL="742950" indent="-285750" eaLnBrk="0" hangingPunct="0">
              <a:defRPr sz="2000" b="1">
                <a:solidFill>
                  <a:schemeClr val="tx1"/>
                </a:solidFill>
                <a:latin typeface="Arial Black" pitchFamily="34" charset="0"/>
                <a:cs typeface="Arial" pitchFamily="34" charset="0"/>
              </a:defRPr>
            </a:lvl2pPr>
            <a:lvl3pPr marL="1143000" indent="-228600" eaLnBrk="0" hangingPunct="0">
              <a:defRPr sz="2000" b="1">
                <a:solidFill>
                  <a:schemeClr val="tx1"/>
                </a:solidFill>
                <a:latin typeface="Arial Black" pitchFamily="34" charset="0"/>
                <a:cs typeface="Arial" pitchFamily="34" charset="0"/>
              </a:defRPr>
            </a:lvl3pPr>
            <a:lvl4pPr marL="1600200" indent="-228600" eaLnBrk="0" hangingPunct="0">
              <a:defRPr sz="2000" b="1">
                <a:solidFill>
                  <a:schemeClr val="tx1"/>
                </a:solidFill>
                <a:latin typeface="Arial Black" pitchFamily="34" charset="0"/>
                <a:cs typeface="Arial" pitchFamily="34" charset="0"/>
              </a:defRPr>
            </a:lvl4pPr>
            <a:lvl5pPr marL="2057400" indent="-228600" eaLnBrk="0" hangingPunct="0">
              <a:defRPr sz="2000" b="1">
                <a:solidFill>
                  <a:schemeClr val="tx1"/>
                </a:solidFill>
                <a:latin typeface="Arial Black" pitchFamily="34" charset="0"/>
                <a:cs typeface="Arial" pitchFamily="34" charset="0"/>
              </a:defRPr>
            </a:lvl5pPr>
            <a:lvl6pPr marL="25146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6pPr>
            <a:lvl7pPr marL="29718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7pPr>
            <a:lvl8pPr marL="34290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8pPr>
            <a:lvl9pPr marL="38862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9pPr>
          </a:lstStyle>
          <a:p>
            <a:pPr algn="ctr"/>
            <a:r>
              <a:rPr lang="pl-PL" sz="1500" dirty="0">
                <a:solidFill>
                  <a:srgbClr val="002060"/>
                </a:solidFill>
                <a:latin typeface="+mn-lt"/>
              </a:rPr>
              <a:t>Nieinwazyjne choroby </a:t>
            </a:r>
            <a:r>
              <a:rPr lang="pl-PL" sz="1500" dirty="0" err="1">
                <a:solidFill>
                  <a:srgbClr val="002060"/>
                </a:solidFill>
                <a:latin typeface="+mn-lt"/>
              </a:rPr>
              <a:t>pneumokokowe</a:t>
            </a:r>
            <a:endParaRPr lang="en-US" sz="1500" dirty="0">
              <a:solidFill>
                <a:srgbClr val="002060"/>
              </a:solidFill>
              <a:latin typeface="+mn-lt"/>
            </a:endParaRPr>
          </a:p>
        </p:txBody>
      </p:sp>
      <p:sp>
        <p:nvSpPr>
          <p:cNvPr id="41" name="Text Box 10"/>
          <p:cNvSpPr txBox="1">
            <a:spLocks noChangeArrowheads="1"/>
          </p:cNvSpPr>
          <p:nvPr/>
        </p:nvSpPr>
        <p:spPr bwMode="auto">
          <a:xfrm>
            <a:off x="1331640" y="4455115"/>
            <a:ext cx="3024336" cy="300074"/>
          </a:xfrm>
          <a:prstGeom prst="rect">
            <a:avLst/>
          </a:prstGeom>
          <a:solidFill>
            <a:schemeClr val="accent1">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68573" tIns="34286" rIns="68573" bIns="34286">
            <a:spAutoFit/>
          </a:bodyPr>
          <a:lstStyle>
            <a:lvl1pPr eaLnBrk="0" hangingPunct="0">
              <a:defRPr sz="2000" b="1">
                <a:solidFill>
                  <a:schemeClr val="tx1"/>
                </a:solidFill>
                <a:latin typeface="Arial Black" pitchFamily="34" charset="0"/>
                <a:cs typeface="Arial" pitchFamily="34" charset="0"/>
              </a:defRPr>
            </a:lvl1pPr>
            <a:lvl2pPr marL="742950" indent="-285750" eaLnBrk="0" hangingPunct="0">
              <a:defRPr sz="2000" b="1">
                <a:solidFill>
                  <a:schemeClr val="tx1"/>
                </a:solidFill>
                <a:latin typeface="Arial Black" pitchFamily="34" charset="0"/>
                <a:cs typeface="Arial" pitchFamily="34" charset="0"/>
              </a:defRPr>
            </a:lvl2pPr>
            <a:lvl3pPr marL="1143000" indent="-228600" eaLnBrk="0" hangingPunct="0">
              <a:defRPr sz="2000" b="1">
                <a:solidFill>
                  <a:schemeClr val="tx1"/>
                </a:solidFill>
                <a:latin typeface="Arial Black" pitchFamily="34" charset="0"/>
                <a:cs typeface="Arial" pitchFamily="34" charset="0"/>
              </a:defRPr>
            </a:lvl3pPr>
            <a:lvl4pPr marL="1600200" indent="-228600" eaLnBrk="0" hangingPunct="0">
              <a:defRPr sz="2000" b="1">
                <a:solidFill>
                  <a:schemeClr val="tx1"/>
                </a:solidFill>
                <a:latin typeface="Arial Black" pitchFamily="34" charset="0"/>
                <a:cs typeface="Arial" pitchFamily="34" charset="0"/>
              </a:defRPr>
            </a:lvl4pPr>
            <a:lvl5pPr marL="2057400" indent="-228600" eaLnBrk="0" hangingPunct="0">
              <a:defRPr sz="2000" b="1">
                <a:solidFill>
                  <a:schemeClr val="tx1"/>
                </a:solidFill>
                <a:latin typeface="Arial Black" pitchFamily="34" charset="0"/>
                <a:cs typeface="Arial" pitchFamily="34" charset="0"/>
              </a:defRPr>
            </a:lvl5pPr>
            <a:lvl6pPr marL="25146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6pPr>
            <a:lvl7pPr marL="29718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7pPr>
            <a:lvl8pPr marL="34290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8pPr>
            <a:lvl9pPr marL="38862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9pPr>
          </a:lstStyle>
          <a:p>
            <a:pPr algn="ctr"/>
            <a:r>
              <a:rPr lang="pl-PL" sz="1500" dirty="0">
                <a:solidFill>
                  <a:srgbClr val="002060"/>
                </a:solidFill>
                <a:latin typeface="+mn-lt"/>
              </a:rPr>
              <a:t>Nosicielstwo</a:t>
            </a:r>
            <a:endParaRPr lang="en-US" sz="1500" dirty="0">
              <a:solidFill>
                <a:srgbClr val="002060"/>
              </a:solidFill>
              <a:latin typeface="+mn-lt"/>
            </a:endParaRPr>
          </a:p>
        </p:txBody>
      </p:sp>
      <p:sp>
        <p:nvSpPr>
          <p:cNvPr id="45" name="Text Box 10"/>
          <p:cNvSpPr txBox="1">
            <a:spLocks noChangeArrowheads="1"/>
          </p:cNvSpPr>
          <p:nvPr/>
        </p:nvSpPr>
        <p:spPr bwMode="auto">
          <a:xfrm>
            <a:off x="4788024" y="4455115"/>
            <a:ext cx="3024336" cy="300074"/>
          </a:xfrm>
          <a:prstGeom prst="rect">
            <a:avLst/>
          </a:prstGeom>
          <a:solidFill>
            <a:schemeClr val="accent1">
              <a:lumMod val="40000"/>
              <a:lumOff val="6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68573" tIns="34286" rIns="68573" bIns="34286">
            <a:spAutoFit/>
          </a:bodyPr>
          <a:lstStyle>
            <a:lvl1pPr eaLnBrk="0" hangingPunct="0">
              <a:defRPr sz="2000" b="1">
                <a:solidFill>
                  <a:schemeClr val="tx1"/>
                </a:solidFill>
                <a:latin typeface="Arial Black" pitchFamily="34" charset="0"/>
                <a:cs typeface="Arial" pitchFamily="34" charset="0"/>
              </a:defRPr>
            </a:lvl1pPr>
            <a:lvl2pPr marL="742950" indent="-285750" eaLnBrk="0" hangingPunct="0">
              <a:defRPr sz="2000" b="1">
                <a:solidFill>
                  <a:schemeClr val="tx1"/>
                </a:solidFill>
                <a:latin typeface="Arial Black" pitchFamily="34" charset="0"/>
                <a:cs typeface="Arial" pitchFamily="34" charset="0"/>
              </a:defRPr>
            </a:lvl2pPr>
            <a:lvl3pPr marL="1143000" indent="-228600" eaLnBrk="0" hangingPunct="0">
              <a:defRPr sz="2000" b="1">
                <a:solidFill>
                  <a:schemeClr val="tx1"/>
                </a:solidFill>
                <a:latin typeface="Arial Black" pitchFamily="34" charset="0"/>
                <a:cs typeface="Arial" pitchFamily="34" charset="0"/>
              </a:defRPr>
            </a:lvl3pPr>
            <a:lvl4pPr marL="1600200" indent="-228600" eaLnBrk="0" hangingPunct="0">
              <a:defRPr sz="2000" b="1">
                <a:solidFill>
                  <a:schemeClr val="tx1"/>
                </a:solidFill>
                <a:latin typeface="Arial Black" pitchFamily="34" charset="0"/>
                <a:cs typeface="Arial" pitchFamily="34" charset="0"/>
              </a:defRPr>
            </a:lvl4pPr>
            <a:lvl5pPr marL="2057400" indent="-228600" eaLnBrk="0" hangingPunct="0">
              <a:defRPr sz="2000" b="1">
                <a:solidFill>
                  <a:schemeClr val="tx1"/>
                </a:solidFill>
                <a:latin typeface="Arial Black" pitchFamily="34" charset="0"/>
                <a:cs typeface="Arial" pitchFamily="34" charset="0"/>
              </a:defRPr>
            </a:lvl5pPr>
            <a:lvl6pPr marL="25146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6pPr>
            <a:lvl7pPr marL="29718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7pPr>
            <a:lvl8pPr marL="34290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8pPr>
            <a:lvl9pPr marL="3886200" indent="-228600" algn="ctr" rtl="0" eaLnBrk="0" fontAlgn="base" hangingPunct="0">
              <a:spcBef>
                <a:spcPct val="0"/>
              </a:spcBef>
              <a:spcAft>
                <a:spcPct val="0"/>
              </a:spcAft>
              <a:defRPr sz="2000" b="1">
                <a:solidFill>
                  <a:schemeClr val="tx1"/>
                </a:solidFill>
                <a:latin typeface="Arial Black" pitchFamily="34" charset="0"/>
                <a:cs typeface="Arial" pitchFamily="34" charset="0"/>
              </a:defRPr>
            </a:lvl9pPr>
          </a:lstStyle>
          <a:p>
            <a:pPr algn="ctr"/>
            <a:r>
              <a:rPr lang="pl-PL" sz="1500" dirty="0">
                <a:solidFill>
                  <a:srgbClr val="002060"/>
                </a:solidFill>
                <a:latin typeface="+mn-lt"/>
              </a:rPr>
              <a:t>Oporność na antybiotyki</a:t>
            </a:r>
            <a:endParaRPr lang="en-US" sz="1500" dirty="0">
              <a:solidFill>
                <a:srgbClr val="002060"/>
              </a:solidFill>
              <a:latin typeface="+mn-lt"/>
            </a:endParaRPr>
          </a:p>
        </p:txBody>
      </p:sp>
      <p:pic>
        <p:nvPicPr>
          <p:cNvPr id="50" name="Obraz 49" descr="antibiotics_pills.jpg"/>
          <p:cNvPicPr>
            <a:picLocks noChangeAspect="1"/>
          </p:cNvPicPr>
          <p:nvPr/>
        </p:nvPicPr>
        <p:blipFill>
          <a:blip r:embed="rId8" cstate="print">
            <a:duotone>
              <a:schemeClr val="accent2">
                <a:shade val="45000"/>
                <a:satMod val="135000"/>
              </a:schemeClr>
              <a:prstClr val="white"/>
            </a:duotone>
          </a:blip>
          <a:srcRect t="23114" b="17579"/>
          <a:stretch>
            <a:fillRect/>
          </a:stretch>
        </p:blipFill>
        <p:spPr>
          <a:xfrm>
            <a:off x="5166066" y="4784418"/>
            <a:ext cx="2052228" cy="912835"/>
          </a:xfrm>
          <a:prstGeom prst="rect">
            <a:avLst/>
          </a:prstGeom>
        </p:spPr>
      </p:pic>
      <p:sp>
        <p:nvSpPr>
          <p:cNvPr id="37" name="Tytuł 36"/>
          <p:cNvSpPr>
            <a:spLocks noGrp="1"/>
          </p:cNvSpPr>
          <p:nvPr>
            <p:ph type="title"/>
          </p:nvPr>
        </p:nvSpPr>
        <p:spPr>
          <a:solidFill>
            <a:schemeClr val="accent5">
              <a:lumMod val="50000"/>
            </a:schemeClr>
          </a:solidFill>
        </p:spPr>
        <p:txBody>
          <a:bodyPr>
            <a:normAutofit/>
          </a:bodyPr>
          <a:lstStyle/>
          <a:p>
            <a:pPr algn="ctr"/>
            <a:r>
              <a:rPr lang="pl-PL" kern="0" dirty="0">
                <a:solidFill>
                  <a:schemeClr val="bg1"/>
                </a:solidFill>
                <a:latin typeface="Century Gothic" panose="020B0502020202020204" pitchFamily="34" charset="0"/>
                <a:ea typeface="Verdana" pitchFamily="34" charset="0"/>
                <a:cs typeface="Verdana" pitchFamily="34" charset="0"/>
              </a:rPr>
              <a:t>Choroby </a:t>
            </a:r>
            <a:r>
              <a:rPr lang="pl-PL" kern="0" dirty="0" err="1">
                <a:solidFill>
                  <a:schemeClr val="bg1"/>
                </a:solidFill>
                <a:latin typeface="Century Gothic" panose="020B0502020202020204" pitchFamily="34" charset="0"/>
                <a:ea typeface="Verdana" pitchFamily="34" charset="0"/>
                <a:cs typeface="Verdana" pitchFamily="34" charset="0"/>
              </a:rPr>
              <a:t>pneumokokowe</a:t>
            </a:r>
            <a:endParaRPr lang="pl-PL" kern="0" dirty="0">
              <a:solidFill>
                <a:schemeClr val="bg1"/>
              </a:solidFill>
              <a:latin typeface="Century Gothic" panose="020B0502020202020204" pitchFamily="34" charset="0"/>
              <a:ea typeface="Verdana" pitchFamily="34" charset="0"/>
              <a:cs typeface="Verdana" pitchFamily="34" charset="0"/>
            </a:endParaRPr>
          </a:p>
        </p:txBody>
      </p:sp>
      <p:sp>
        <p:nvSpPr>
          <p:cNvPr id="8" name="Symbol zastępczy numeru slajdu 7"/>
          <p:cNvSpPr>
            <a:spLocks noGrp="1"/>
          </p:cNvSpPr>
          <p:nvPr>
            <p:ph type="sldNum" sz="quarter" idx="12"/>
          </p:nvPr>
        </p:nvSpPr>
        <p:spPr/>
        <p:txBody>
          <a:bodyPr/>
          <a:lstStyle/>
          <a:p>
            <a:endParaRPr lang="pl-PL" dirty="0"/>
          </a:p>
        </p:txBody>
      </p:sp>
    </p:spTree>
    <p:extLst>
      <p:ext uri="{BB962C8B-B14F-4D97-AF65-F5344CB8AC3E}">
        <p14:creationId xmlns:p14="http://schemas.microsoft.com/office/powerpoint/2010/main" val="24718109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1143000" y="2464595"/>
            <a:ext cx="6343650" cy="2678906"/>
          </a:xfrm>
        </p:spPr>
        <p:txBody>
          <a:bodyPr>
            <a:normAutofit/>
          </a:bodyPr>
          <a:lstStyle/>
          <a:p>
            <a:pPr eaLnBrk="1" hangingPunct="1">
              <a:lnSpc>
                <a:spcPct val="90000"/>
              </a:lnSpc>
              <a:buFontTx/>
              <a:buNone/>
            </a:pPr>
            <a:r>
              <a:rPr lang="pl-PL" altLang="pl-PL" sz="1350" dirty="0">
                <a:solidFill>
                  <a:schemeClr val="tx1">
                    <a:lumMod val="95000"/>
                    <a:lumOff val="5000"/>
                  </a:schemeClr>
                </a:solidFill>
                <a:latin typeface="Century Gothic" panose="020B0502020202020204" pitchFamily="34" charset="0"/>
                <a:cs typeface="Times New Roman" panose="02020603050405020304" pitchFamily="18" charset="0"/>
              </a:rPr>
              <a:t>Inne:</a:t>
            </a:r>
            <a:endParaRPr lang="pl-PL" altLang="pl-PL" sz="1350" dirty="0">
              <a:solidFill>
                <a:schemeClr val="tx1">
                  <a:lumMod val="95000"/>
                  <a:lumOff val="5000"/>
                </a:schemeClr>
              </a:solidFill>
              <a:latin typeface="Century Gothic" panose="020B0502020202020204" pitchFamily="34" charset="0"/>
            </a:endParaRPr>
          </a:p>
          <a:p>
            <a:pPr algn="just" eaLnBrk="1" hangingPunct="1">
              <a:lnSpc>
                <a:spcPct val="90000"/>
              </a:lnSpc>
              <a:buClr>
                <a:srgbClr val="C00000"/>
              </a:buClr>
            </a:pPr>
            <a:r>
              <a:rPr lang="pl-PL" altLang="pl-PL" sz="1350" dirty="0">
                <a:solidFill>
                  <a:schemeClr val="tx1">
                    <a:lumMod val="95000"/>
                    <a:lumOff val="5000"/>
                  </a:schemeClr>
                </a:solidFill>
                <a:latin typeface="Century Gothic" panose="020B0502020202020204" pitchFamily="34" charset="0"/>
                <a:cs typeface="Times New Roman" panose="02020603050405020304" pitchFamily="18" charset="0"/>
              </a:rPr>
              <a:t> czynnościowa lub anatomiczna </a:t>
            </a:r>
            <a:r>
              <a:rPr lang="pl-PL" altLang="pl-PL" sz="1350" dirty="0" err="1">
                <a:solidFill>
                  <a:schemeClr val="tx1">
                    <a:lumMod val="95000"/>
                    <a:lumOff val="5000"/>
                  </a:schemeClr>
                </a:solidFill>
                <a:latin typeface="Century Gothic" panose="020B0502020202020204" pitchFamily="34" charset="0"/>
                <a:cs typeface="Times New Roman" panose="02020603050405020304" pitchFamily="18" charset="0"/>
              </a:rPr>
              <a:t>asplenia</a:t>
            </a:r>
            <a:endParaRPr lang="pl-PL" altLang="pl-PL" sz="1350" dirty="0">
              <a:solidFill>
                <a:schemeClr val="tx1">
                  <a:lumMod val="95000"/>
                  <a:lumOff val="5000"/>
                </a:schemeClr>
              </a:solidFill>
              <a:latin typeface="Century Gothic" panose="020B0502020202020204" pitchFamily="34" charset="0"/>
            </a:endParaRPr>
          </a:p>
          <a:p>
            <a:pPr algn="just" eaLnBrk="1" hangingPunct="1">
              <a:lnSpc>
                <a:spcPct val="90000"/>
              </a:lnSpc>
              <a:buClr>
                <a:srgbClr val="C00000"/>
              </a:buClr>
            </a:pPr>
            <a:r>
              <a:rPr lang="pl-PL" altLang="pl-PL" sz="1350" dirty="0">
                <a:solidFill>
                  <a:schemeClr val="tx1">
                    <a:lumMod val="95000"/>
                    <a:lumOff val="5000"/>
                  </a:schemeClr>
                </a:solidFill>
                <a:latin typeface="Century Gothic" panose="020B0502020202020204" pitchFamily="34" charset="0"/>
                <a:cs typeface="Times New Roman" panose="02020603050405020304" pitchFamily="18" charset="0"/>
              </a:rPr>
              <a:t> zakażenie wirusem HIV</a:t>
            </a:r>
            <a:endParaRPr lang="pl-PL" altLang="pl-PL" sz="1350" dirty="0">
              <a:solidFill>
                <a:schemeClr val="tx1">
                  <a:lumMod val="95000"/>
                  <a:lumOff val="5000"/>
                </a:schemeClr>
              </a:solidFill>
              <a:latin typeface="Century Gothic" panose="020B0502020202020204" pitchFamily="34" charset="0"/>
            </a:endParaRPr>
          </a:p>
          <a:p>
            <a:pPr algn="just" eaLnBrk="1" hangingPunct="1">
              <a:lnSpc>
                <a:spcPct val="90000"/>
              </a:lnSpc>
              <a:buClr>
                <a:srgbClr val="C00000"/>
              </a:buClr>
            </a:pPr>
            <a:r>
              <a:rPr lang="pl-PL" altLang="pl-PL" sz="1350" dirty="0">
                <a:solidFill>
                  <a:schemeClr val="tx1">
                    <a:lumMod val="95000"/>
                    <a:lumOff val="5000"/>
                  </a:schemeClr>
                </a:solidFill>
                <a:latin typeface="Century Gothic" panose="020B0502020202020204" pitchFamily="34" charset="0"/>
                <a:cs typeface="Times New Roman" panose="02020603050405020304" pitchFamily="18" charset="0"/>
              </a:rPr>
              <a:t> wrodzone zaburzenia odporności</a:t>
            </a:r>
            <a:endParaRPr lang="pl-PL" altLang="pl-PL" sz="1350" dirty="0">
              <a:solidFill>
                <a:schemeClr val="tx1">
                  <a:lumMod val="95000"/>
                  <a:lumOff val="5000"/>
                </a:schemeClr>
              </a:solidFill>
              <a:latin typeface="Century Gothic" panose="020B0502020202020204" pitchFamily="34" charset="0"/>
            </a:endParaRPr>
          </a:p>
          <a:p>
            <a:pPr algn="just" eaLnBrk="1" hangingPunct="1">
              <a:lnSpc>
                <a:spcPct val="90000"/>
              </a:lnSpc>
              <a:buClr>
                <a:srgbClr val="C00000"/>
              </a:buClr>
            </a:pPr>
            <a:r>
              <a:rPr lang="pl-PL" altLang="pl-PL" sz="1350" dirty="0">
                <a:solidFill>
                  <a:schemeClr val="tx1">
                    <a:lumMod val="95000"/>
                    <a:lumOff val="5000"/>
                  </a:schemeClr>
                </a:solidFill>
                <a:latin typeface="Century Gothic" panose="020B0502020202020204" pitchFamily="34" charset="0"/>
                <a:cs typeface="Times New Roman" panose="02020603050405020304" pitchFamily="18" charset="0"/>
              </a:rPr>
              <a:t> przewlekłe choroby krążenia i układu oddechowego</a:t>
            </a:r>
            <a:endParaRPr lang="pl-PL" altLang="pl-PL" sz="1350" dirty="0">
              <a:solidFill>
                <a:schemeClr val="tx1">
                  <a:lumMod val="95000"/>
                  <a:lumOff val="5000"/>
                </a:schemeClr>
              </a:solidFill>
              <a:latin typeface="Century Gothic" panose="020B0502020202020204" pitchFamily="34" charset="0"/>
            </a:endParaRPr>
          </a:p>
          <a:p>
            <a:pPr algn="just" eaLnBrk="1" hangingPunct="1">
              <a:lnSpc>
                <a:spcPct val="90000"/>
              </a:lnSpc>
              <a:buClr>
                <a:srgbClr val="C00000"/>
              </a:buClr>
            </a:pPr>
            <a:r>
              <a:rPr lang="pl-PL" altLang="pl-PL" sz="1350" dirty="0">
                <a:solidFill>
                  <a:schemeClr val="tx1">
                    <a:lumMod val="95000"/>
                    <a:lumOff val="5000"/>
                  </a:schemeClr>
                </a:solidFill>
                <a:latin typeface="Century Gothic" panose="020B0502020202020204" pitchFamily="34" charset="0"/>
                <a:cs typeface="Times New Roman" panose="02020603050405020304" pitchFamily="18" charset="0"/>
              </a:rPr>
              <a:t> leczenie immunosupresyjne</a:t>
            </a:r>
            <a:endParaRPr lang="pl-PL" altLang="pl-PL" sz="1350" dirty="0">
              <a:solidFill>
                <a:schemeClr val="tx1">
                  <a:lumMod val="95000"/>
                  <a:lumOff val="5000"/>
                </a:schemeClr>
              </a:solidFill>
              <a:latin typeface="Century Gothic" panose="020B0502020202020204" pitchFamily="34" charset="0"/>
            </a:endParaRPr>
          </a:p>
          <a:p>
            <a:pPr algn="just" eaLnBrk="1" hangingPunct="1">
              <a:lnSpc>
                <a:spcPct val="90000"/>
              </a:lnSpc>
              <a:buClr>
                <a:srgbClr val="C00000"/>
              </a:buClr>
            </a:pPr>
            <a:r>
              <a:rPr lang="pl-PL" altLang="pl-PL" sz="1350" dirty="0">
                <a:solidFill>
                  <a:schemeClr val="tx1">
                    <a:lumMod val="95000"/>
                    <a:lumOff val="5000"/>
                  </a:schemeClr>
                </a:solidFill>
                <a:latin typeface="Century Gothic" panose="020B0502020202020204" pitchFamily="34" charset="0"/>
                <a:cs typeface="Times New Roman" panose="02020603050405020304" pitchFamily="18" charset="0"/>
              </a:rPr>
              <a:t> choroby nowotworowe</a:t>
            </a:r>
            <a:endParaRPr lang="pl-PL" altLang="pl-PL" sz="1350" dirty="0">
              <a:solidFill>
                <a:schemeClr val="tx1">
                  <a:lumMod val="95000"/>
                  <a:lumOff val="5000"/>
                </a:schemeClr>
              </a:solidFill>
              <a:latin typeface="Century Gothic" panose="020B0502020202020204" pitchFamily="34" charset="0"/>
            </a:endParaRPr>
          </a:p>
          <a:p>
            <a:pPr algn="just" eaLnBrk="1" hangingPunct="1">
              <a:lnSpc>
                <a:spcPct val="90000"/>
              </a:lnSpc>
              <a:buClr>
                <a:srgbClr val="C00000"/>
              </a:buClr>
            </a:pPr>
            <a:r>
              <a:rPr lang="pl-PL" altLang="pl-PL" sz="1350" dirty="0">
                <a:solidFill>
                  <a:schemeClr val="tx1">
                    <a:lumMod val="95000"/>
                    <a:lumOff val="5000"/>
                  </a:schemeClr>
                </a:solidFill>
                <a:latin typeface="Century Gothic" panose="020B0502020202020204" pitchFamily="34" charset="0"/>
                <a:cs typeface="Times New Roman" panose="02020603050405020304" pitchFamily="18" charset="0"/>
              </a:rPr>
              <a:t> choroby nerek z zespołem nerczycowym włącznie</a:t>
            </a:r>
            <a:endParaRPr lang="pl-PL" altLang="pl-PL" sz="1350" dirty="0">
              <a:solidFill>
                <a:schemeClr val="tx1">
                  <a:lumMod val="95000"/>
                  <a:lumOff val="5000"/>
                </a:schemeClr>
              </a:solidFill>
              <a:latin typeface="Century Gothic" panose="020B0502020202020204" pitchFamily="34" charset="0"/>
            </a:endParaRPr>
          </a:p>
          <a:p>
            <a:pPr algn="just" eaLnBrk="1" hangingPunct="1">
              <a:lnSpc>
                <a:spcPct val="90000"/>
              </a:lnSpc>
              <a:buClr>
                <a:srgbClr val="C00000"/>
              </a:buClr>
            </a:pPr>
            <a:r>
              <a:rPr lang="pl-PL" altLang="pl-PL" sz="1350" dirty="0">
                <a:solidFill>
                  <a:schemeClr val="tx1">
                    <a:lumMod val="95000"/>
                    <a:lumOff val="5000"/>
                  </a:schemeClr>
                </a:solidFill>
                <a:latin typeface="Century Gothic" panose="020B0502020202020204" pitchFamily="34" charset="0"/>
                <a:cs typeface="Times New Roman" panose="02020603050405020304" pitchFamily="18" charset="0"/>
              </a:rPr>
              <a:t>występowanie wrodzonych i pourazowych przetok</a:t>
            </a:r>
            <a:r>
              <a:rPr lang="pl-PL" altLang="pl-PL" sz="1350" dirty="0">
                <a:solidFill>
                  <a:schemeClr val="tx1">
                    <a:lumMod val="95000"/>
                    <a:lumOff val="5000"/>
                  </a:schemeClr>
                </a:solidFill>
                <a:latin typeface="Century Gothic" panose="020B0502020202020204" pitchFamily="34" charset="0"/>
              </a:rPr>
              <a:t> </a:t>
            </a:r>
            <a:r>
              <a:rPr lang="pl-PL" altLang="pl-PL" sz="1350" dirty="0">
                <a:solidFill>
                  <a:schemeClr val="tx1">
                    <a:lumMod val="95000"/>
                    <a:lumOff val="5000"/>
                  </a:schemeClr>
                </a:solidFill>
                <a:latin typeface="Century Gothic" panose="020B0502020202020204" pitchFamily="34" charset="0"/>
                <a:cs typeface="Times New Roman" panose="02020603050405020304" pitchFamily="18" charset="0"/>
              </a:rPr>
              <a:t>płynu mózgowo-rdzeniowego</a:t>
            </a:r>
          </a:p>
          <a:p>
            <a:pPr algn="just" eaLnBrk="1" hangingPunct="1">
              <a:lnSpc>
                <a:spcPct val="90000"/>
              </a:lnSpc>
              <a:buClr>
                <a:srgbClr val="C00000"/>
              </a:buClr>
            </a:pPr>
            <a:r>
              <a:rPr lang="pl-PL" altLang="pl-PL" sz="1350" dirty="0">
                <a:solidFill>
                  <a:schemeClr val="tx1">
                    <a:lumMod val="95000"/>
                    <a:lumOff val="5000"/>
                  </a:schemeClr>
                </a:solidFill>
                <a:latin typeface="Century Gothic" panose="020B0502020202020204" pitchFamily="34" charset="0"/>
                <a:cs typeface="Times New Roman" panose="02020603050405020304" pitchFamily="18" charset="0"/>
              </a:rPr>
              <a:t>wiek &gt; 65 r.ż.</a:t>
            </a:r>
          </a:p>
          <a:p>
            <a:pPr eaLnBrk="1" hangingPunct="1">
              <a:lnSpc>
                <a:spcPct val="90000"/>
              </a:lnSpc>
            </a:pPr>
            <a:endParaRPr lang="pl-PL" altLang="pl-PL" sz="1350" dirty="0">
              <a:solidFill>
                <a:schemeClr val="tx1">
                  <a:lumMod val="95000"/>
                  <a:lumOff val="5000"/>
                </a:schemeClr>
              </a:solidFill>
            </a:endParaRPr>
          </a:p>
        </p:txBody>
      </p:sp>
      <p:sp>
        <p:nvSpPr>
          <p:cNvPr id="18437" name="Text Box 4"/>
          <p:cNvSpPr txBox="1">
            <a:spLocks noChangeArrowheads="1"/>
          </p:cNvSpPr>
          <p:nvPr/>
        </p:nvSpPr>
        <p:spPr bwMode="auto">
          <a:xfrm>
            <a:off x="1331119" y="5211367"/>
            <a:ext cx="34290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pl-PL" sz="750" dirty="0">
                <a:solidFill>
                  <a:schemeClr val="tx1">
                    <a:lumMod val="95000"/>
                    <a:lumOff val="5000"/>
                  </a:schemeClr>
                </a:solidFill>
                <a:latin typeface="Arial Narrow" panose="020B0606020202030204" pitchFamily="34" charset="0"/>
              </a:rPr>
              <a:t>CDC. </a:t>
            </a:r>
            <a:r>
              <a:rPr lang="en-US" altLang="pl-PL" sz="750" dirty="0" err="1">
                <a:solidFill>
                  <a:schemeClr val="tx1">
                    <a:lumMod val="95000"/>
                    <a:lumOff val="5000"/>
                  </a:schemeClr>
                </a:solidFill>
                <a:latin typeface="Arial Narrow" panose="020B0606020202030204" pitchFamily="34" charset="0"/>
              </a:rPr>
              <a:t>Morb</a:t>
            </a:r>
            <a:r>
              <a:rPr lang="en-US" altLang="pl-PL" sz="750" dirty="0">
                <a:solidFill>
                  <a:schemeClr val="tx1">
                    <a:lumMod val="95000"/>
                    <a:lumOff val="5000"/>
                  </a:schemeClr>
                </a:solidFill>
                <a:latin typeface="Arial Narrow" panose="020B0606020202030204" pitchFamily="34" charset="0"/>
              </a:rPr>
              <a:t> Mortal </a:t>
            </a:r>
            <a:r>
              <a:rPr lang="en-US" altLang="pl-PL" sz="750" dirty="0" err="1">
                <a:solidFill>
                  <a:schemeClr val="tx1">
                    <a:lumMod val="95000"/>
                    <a:lumOff val="5000"/>
                  </a:schemeClr>
                </a:solidFill>
                <a:latin typeface="Arial Narrow" panose="020B0606020202030204" pitchFamily="34" charset="0"/>
              </a:rPr>
              <a:t>Wkly</a:t>
            </a:r>
            <a:r>
              <a:rPr lang="en-US" altLang="pl-PL" sz="750" dirty="0">
                <a:solidFill>
                  <a:schemeClr val="tx1">
                    <a:lumMod val="95000"/>
                    <a:lumOff val="5000"/>
                  </a:schemeClr>
                </a:solidFill>
                <a:latin typeface="Arial Narrow" panose="020B0606020202030204" pitchFamily="34" charset="0"/>
              </a:rPr>
              <a:t> Rep. 1997;46(RR-8):1-24.,;Pickering LK. Red Book. 26th </a:t>
            </a:r>
            <a:r>
              <a:rPr lang="en-US" altLang="pl-PL" sz="750" dirty="0" err="1">
                <a:solidFill>
                  <a:schemeClr val="tx1">
                    <a:lumMod val="95000"/>
                    <a:lumOff val="5000"/>
                  </a:schemeClr>
                </a:solidFill>
                <a:latin typeface="Arial Narrow" panose="020B0606020202030204" pitchFamily="34" charset="0"/>
              </a:rPr>
              <a:t>ed</a:t>
            </a:r>
            <a:r>
              <a:rPr lang="en-US" altLang="pl-PL" sz="750" dirty="0">
                <a:solidFill>
                  <a:schemeClr val="tx1">
                    <a:lumMod val="95000"/>
                    <a:lumOff val="5000"/>
                  </a:schemeClr>
                </a:solidFill>
                <a:latin typeface="Arial Narrow" panose="020B0606020202030204" pitchFamily="34" charset="0"/>
              </a:rPr>
              <a:t>; 2003.;</a:t>
            </a:r>
            <a:endParaRPr lang="pl-PL" altLang="pl-PL" sz="750" dirty="0">
              <a:solidFill>
                <a:schemeClr val="tx1">
                  <a:lumMod val="95000"/>
                  <a:lumOff val="5000"/>
                </a:schemeClr>
              </a:solidFill>
              <a:latin typeface="Arial Narrow" panose="020B0606020202030204" pitchFamily="34" charset="0"/>
            </a:endParaRPr>
          </a:p>
          <a:p>
            <a:pPr eaLnBrk="1" hangingPunct="1"/>
            <a:r>
              <a:rPr lang="en-US" altLang="pl-PL" sz="750" dirty="0">
                <a:solidFill>
                  <a:schemeClr val="tx1">
                    <a:lumMod val="95000"/>
                    <a:lumOff val="5000"/>
                  </a:schemeClr>
                </a:solidFill>
                <a:latin typeface="Arial Narrow" panose="020B0606020202030204" pitchFamily="34" charset="0"/>
              </a:rPr>
              <a:t>CDC.</a:t>
            </a:r>
            <a:r>
              <a:rPr lang="en-US" altLang="pl-PL" sz="750" b="1" dirty="0">
                <a:solidFill>
                  <a:schemeClr val="tx1">
                    <a:lumMod val="95000"/>
                    <a:lumOff val="5000"/>
                  </a:schemeClr>
                </a:solidFill>
                <a:latin typeface="Arial Narrow" panose="020B0606020202030204" pitchFamily="34" charset="0"/>
              </a:rPr>
              <a:t> </a:t>
            </a:r>
            <a:r>
              <a:rPr lang="en-US" altLang="pl-PL" sz="750" dirty="0" err="1">
                <a:solidFill>
                  <a:schemeClr val="tx1">
                    <a:lumMod val="95000"/>
                    <a:lumOff val="5000"/>
                  </a:schemeClr>
                </a:solidFill>
                <a:latin typeface="Arial Narrow" panose="020B0606020202030204" pitchFamily="34" charset="0"/>
              </a:rPr>
              <a:t>Morb</a:t>
            </a:r>
            <a:r>
              <a:rPr lang="en-US" altLang="pl-PL" sz="750" dirty="0">
                <a:solidFill>
                  <a:schemeClr val="tx1">
                    <a:lumMod val="95000"/>
                    <a:lumOff val="5000"/>
                  </a:schemeClr>
                </a:solidFill>
                <a:latin typeface="Arial Narrow" panose="020B0606020202030204" pitchFamily="34" charset="0"/>
              </a:rPr>
              <a:t> Mortal </a:t>
            </a:r>
            <a:r>
              <a:rPr lang="en-US" altLang="pl-PL" sz="750" dirty="0" err="1">
                <a:solidFill>
                  <a:schemeClr val="tx1">
                    <a:lumMod val="95000"/>
                    <a:lumOff val="5000"/>
                  </a:schemeClr>
                </a:solidFill>
                <a:latin typeface="Arial Narrow" panose="020B0606020202030204" pitchFamily="34" charset="0"/>
              </a:rPr>
              <a:t>Wkly</a:t>
            </a:r>
            <a:r>
              <a:rPr lang="en-US" altLang="pl-PL" sz="750" dirty="0">
                <a:solidFill>
                  <a:schemeClr val="tx1">
                    <a:lumMod val="95000"/>
                    <a:lumOff val="5000"/>
                  </a:schemeClr>
                </a:solidFill>
                <a:latin typeface="Arial Narrow" panose="020B0606020202030204" pitchFamily="34" charset="0"/>
              </a:rPr>
              <a:t> Rep. 2000;49(RR-9):1-35. </a:t>
            </a:r>
          </a:p>
          <a:p>
            <a:pPr eaLnBrk="1" hangingPunct="1"/>
            <a:r>
              <a:rPr lang="pt-BR" altLang="pl-PL" sz="750" dirty="0">
                <a:solidFill>
                  <a:schemeClr val="tx1">
                    <a:lumMod val="95000"/>
                    <a:lumOff val="5000"/>
                  </a:schemeClr>
                </a:solidFill>
                <a:latin typeface="Arial Narrow" panose="020B0606020202030204" pitchFamily="34" charset="0"/>
              </a:rPr>
              <a:t>Levine OS i wsp. Pediatrics. 1999;103:1-5.</a:t>
            </a:r>
            <a:endParaRPr lang="pl-PL" altLang="pl-PL" sz="750" dirty="0">
              <a:solidFill>
                <a:schemeClr val="tx1">
                  <a:lumMod val="95000"/>
                  <a:lumOff val="5000"/>
                </a:schemeClr>
              </a:solidFill>
              <a:latin typeface="Arial Narrow" panose="020B0606020202030204" pitchFamily="34" charset="0"/>
            </a:endParaRPr>
          </a:p>
        </p:txBody>
      </p:sp>
      <p:sp>
        <p:nvSpPr>
          <p:cNvPr id="18438" name="pole tekstowe 5"/>
          <p:cNvSpPr txBox="1">
            <a:spLocks noChangeArrowheads="1"/>
          </p:cNvSpPr>
          <p:nvPr/>
        </p:nvSpPr>
        <p:spPr bwMode="auto">
          <a:xfrm>
            <a:off x="539552" y="533025"/>
            <a:ext cx="7686675" cy="738664"/>
          </a:xfrm>
          <a:prstGeom prst="rect">
            <a:avLst/>
          </a:prstGeom>
          <a:solidFill>
            <a:srgbClr val="002060"/>
          </a:solidFill>
          <a:ln>
            <a:noFill/>
          </a:ln>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pl-PL" sz="2100" dirty="0">
                <a:solidFill>
                  <a:schemeClr val="bg1"/>
                </a:solidFill>
                <a:latin typeface="Century Gothic" panose="020B0502020202020204" pitchFamily="34" charset="0"/>
                <a:cs typeface="Times New Roman" panose="02020603050405020304" pitchFamily="18" charset="0"/>
              </a:rPr>
              <a:t>Czynniki ryzyka inwazyjnego zakażenia </a:t>
            </a:r>
            <a:r>
              <a:rPr lang="pl-PL" altLang="pl-PL" sz="2100" dirty="0" err="1">
                <a:solidFill>
                  <a:schemeClr val="bg1"/>
                </a:solidFill>
                <a:latin typeface="Century Gothic" panose="020B0502020202020204" pitchFamily="34" charset="0"/>
                <a:cs typeface="Times New Roman" panose="02020603050405020304" pitchFamily="18" charset="0"/>
              </a:rPr>
              <a:t>pneumokokowego</a:t>
            </a:r>
            <a:endParaRPr lang="pl-PL" altLang="pl-PL" sz="2100" dirty="0">
              <a:solidFill>
                <a:schemeClr val="bg1"/>
              </a:solidFill>
              <a:latin typeface="Century Gothic" panose="020B0502020202020204" pitchFamily="34" charset="0"/>
            </a:endParaRPr>
          </a:p>
        </p:txBody>
      </p:sp>
      <p:sp>
        <p:nvSpPr>
          <p:cNvPr id="6" name="Text Box 280"/>
          <p:cNvSpPr txBox="1">
            <a:spLocks noChangeArrowheads="1"/>
          </p:cNvSpPr>
          <p:nvPr/>
        </p:nvSpPr>
        <p:spPr bwMode="auto">
          <a:xfrm>
            <a:off x="1331120" y="1719264"/>
            <a:ext cx="5812631" cy="553998"/>
          </a:xfrm>
          <a:prstGeom prst="rect">
            <a:avLst/>
          </a:prstGeom>
          <a:solidFill>
            <a:srgbClr val="002060"/>
          </a:solidFill>
          <a:ln>
            <a:noFill/>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a:spcBef>
                <a:spcPct val="50000"/>
              </a:spcBef>
              <a:defRPr/>
            </a:pPr>
            <a:r>
              <a:rPr lang="pl-PL" sz="1500" dirty="0">
                <a:solidFill>
                  <a:schemeClr val="bg1"/>
                </a:solidFill>
                <a:latin typeface="Century Gothic" panose="020B0502020202020204" pitchFamily="34" charset="0"/>
              </a:rPr>
              <a:t>głównym czynnikiem ryzyka </a:t>
            </a:r>
            <a:r>
              <a:rPr lang="pl-PL" sz="1500" dirty="0" err="1">
                <a:solidFill>
                  <a:schemeClr val="bg1"/>
                </a:solidFill>
                <a:latin typeface="Century Gothic" panose="020B0502020202020204" pitchFamily="34" charset="0"/>
              </a:rPr>
              <a:t>IChP</a:t>
            </a:r>
            <a:r>
              <a:rPr lang="pl-PL" sz="1500" dirty="0">
                <a:solidFill>
                  <a:schemeClr val="bg1"/>
                </a:solidFill>
                <a:latin typeface="Century Gothic" panose="020B0502020202020204" pitchFamily="34" charset="0"/>
              </a:rPr>
              <a:t> jest wiek poniżej 2 roku życia</a:t>
            </a:r>
            <a:endParaRPr lang="en-US" sz="1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748194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a:solidFill>
                  <a:srgbClr val="002060"/>
                </a:solidFill>
                <a:latin typeface="Century Gothic" panose="020B0502020202020204" pitchFamily="34" charset="0"/>
              </a:rPr>
              <a:t>Szczepionki przeciwko pneumokokom – rys historyczny</a:t>
            </a:r>
          </a:p>
        </p:txBody>
      </p:sp>
      <p:sp>
        <p:nvSpPr>
          <p:cNvPr id="6" name="Symbol zastępczy zawartości 5"/>
          <p:cNvSpPr>
            <a:spLocks noGrp="1"/>
          </p:cNvSpPr>
          <p:nvPr>
            <p:ph idx="1"/>
          </p:nvPr>
        </p:nvSpPr>
        <p:spPr>
          <a:xfrm>
            <a:off x="899592" y="1600200"/>
            <a:ext cx="7787208" cy="4525963"/>
          </a:xfrm>
        </p:spPr>
        <p:txBody>
          <a:bodyPr/>
          <a:lstStyle/>
          <a:p>
            <a:pPr marL="0" indent="0">
              <a:buNone/>
            </a:pPr>
            <a:endParaRPr lang="pl-PL" sz="1800" dirty="0">
              <a:solidFill>
                <a:schemeClr val="accent1">
                  <a:lumMod val="50000"/>
                </a:schemeClr>
              </a:solidFill>
              <a:latin typeface="Century Gothic" panose="020B0502020202020204" pitchFamily="34" charset="0"/>
            </a:endParaRPr>
          </a:p>
          <a:p>
            <a:pPr marL="0" indent="0">
              <a:buNone/>
            </a:pPr>
            <a:r>
              <a:rPr lang="pl-PL" sz="2000" u="sng" dirty="0">
                <a:latin typeface="Century Gothic" panose="020B0502020202020204" pitchFamily="34" charset="0"/>
              </a:rPr>
              <a:t>Szczepionki polisacharydowe</a:t>
            </a:r>
          </a:p>
          <a:p>
            <a:pPr marL="0" indent="0">
              <a:buNone/>
            </a:pPr>
            <a:endParaRPr lang="pl-PL" sz="1800" dirty="0">
              <a:latin typeface="Century Gothic" panose="020B0502020202020204" pitchFamily="34" charset="0"/>
            </a:endParaRPr>
          </a:p>
          <a:p>
            <a:pPr marL="0" indent="0">
              <a:buNone/>
            </a:pPr>
            <a:r>
              <a:rPr lang="pl-PL" sz="1800" dirty="0" err="1">
                <a:latin typeface="Century Gothic" panose="020B0502020202020204" pitchFamily="34" charset="0"/>
              </a:rPr>
              <a:t>Serotypy</a:t>
            </a:r>
            <a:r>
              <a:rPr lang="pl-PL" sz="1800" dirty="0">
                <a:latin typeface="Century Gothic" panose="020B0502020202020204" pitchFamily="34" charset="0"/>
              </a:rPr>
              <a:t> 1, 2, 3, 4, 5, 6B, 7F, 8, 9N, 9V, 10A, 11A, 12F, 14, 15B, 17F, 18C, 19A, 19F, 20, 22F, 23F, 33F</a:t>
            </a:r>
          </a:p>
          <a:p>
            <a:r>
              <a:rPr lang="pl-PL" sz="1800" dirty="0">
                <a:latin typeface="Century Gothic" panose="020B0502020202020204" pitchFamily="34" charset="0"/>
              </a:rPr>
              <a:t>Szczepionki dla dorosłych z grup podwyższonego ryzyka</a:t>
            </a:r>
          </a:p>
          <a:p>
            <a:r>
              <a:rPr lang="pl-PL" sz="1800" dirty="0">
                <a:latin typeface="Century Gothic" panose="020B0502020202020204" pitchFamily="34" charset="0"/>
              </a:rPr>
              <a:t>W </a:t>
            </a:r>
            <a:r>
              <a:rPr lang="pl-PL" sz="1800" dirty="0" err="1">
                <a:latin typeface="Century Gothic" panose="020B0502020202020204" pitchFamily="34" charset="0"/>
              </a:rPr>
              <a:t>Chpl</a:t>
            </a:r>
            <a:r>
              <a:rPr lang="pl-PL" sz="1800" dirty="0">
                <a:latin typeface="Century Gothic" panose="020B0502020202020204" pitchFamily="34" charset="0"/>
              </a:rPr>
              <a:t> możliwość stosowania u dzieci powyżej lat 2</a:t>
            </a:r>
          </a:p>
          <a:p>
            <a:endParaRPr lang="pl-PL" sz="1800" dirty="0"/>
          </a:p>
        </p:txBody>
      </p:sp>
    </p:spTree>
    <p:extLst>
      <p:ext uri="{BB962C8B-B14F-4D97-AF65-F5344CB8AC3E}">
        <p14:creationId xmlns:p14="http://schemas.microsoft.com/office/powerpoint/2010/main" val="230060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a:xfrm>
            <a:off x="737983" y="1063229"/>
            <a:ext cx="6843917" cy="857250"/>
          </a:xfrm>
          <a:solidFill>
            <a:schemeClr val="accent5">
              <a:lumMod val="50000"/>
            </a:schemeClr>
          </a:solidFill>
        </p:spPr>
        <p:txBody>
          <a:bodyPr/>
          <a:lstStyle/>
          <a:p>
            <a:pPr eaLnBrk="1" hangingPunct="1"/>
            <a:r>
              <a:rPr lang="pl-PL" altLang="pl-PL" sz="2000" dirty="0">
                <a:solidFill>
                  <a:schemeClr val="bg1"/>
                </a:solidFill>
                <a:latin typeface="Century Gothic" panose="020B0502020202020204" pitchFamily="34" charset="0"/>
                <a:cs typeface="Tahoma" panose="020B0604030504040204" pitchFamily="34" charset="0"/>
              </a:rPr>
              <a:t>Kalendarz szczepień obowiązkowych</a:t>
            </a:r>
          </a:p>
        </p:txBody>
      </p:sp>
      <p:graphicFrame>
        <p:nvGraphicFramePr>
          <p:cNvPr id="33821" name="Group 29"/>
          <p:cNvGraphicFramePr>
            <a:graphicFrameLocks noGrp="1"/>
          </p:cNvGraphicFramePr>
          <p:nvPr>
            <p:extLst>
              <p:ext uri="{D42A27DB-BD31-4B8C-83A1-F6EECF244321}">
                <p14:modId xmlns:p14="http://schemas.microsoft.com/office/powerpoint/2010/main" val="1587430219"/>
              </p:ext>
            </p:extLst>
          </p:nvPr>
        </p:nvGraphicFramePr>
        <p:xfrm>
          <a:off x="737984" y="2492896"/>
          <a:ext cx="5130160" cy="3627435"/>
        </p:xfrm>
        <a:graphic>
          <a:graphicData uri="http://schemas.openxmlformats.org/drawingml/2006/table">
            <a:tbl>
              <a:tblPr/>
              <a:tblGrid>
                <a:gridCol w="2647825">
                  <a:extLst>
                    <a:ext uri="{9D8B030D-6E8A-4147-A177-3AD203B41FA5}">
                      <a16:colId xmlns:a16="http://schemas.microsoft.com/office/drawing/2014/main" val="20000"/>
                    </a:ext>
                  </a:extLst>
                </a:gridCol>
                <a:gridCol w="2482335">
                  <a:extLst>
                    <a:ext uri="{9D8B030D-6E8A-4147-A177-3AD203B41FA5}">
                      <a16:colId xmlns:a16="http://schemas.microsoft.com/office/drawing/2014/main" val="20001"/>
                    </a:ext>
                  </a:extLst>
                </a:gridCol>
              </a:tblGrid>
              <a:tr h="71291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W ciągu 24 godzin po urodzeniu</a:t>
                      </a:r>
                    </a:p>
                  </a:txBody>
                  <a:tcPr marL="68580" marR="68580"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BCG i WZW B</a:t>
                      </a:r>
                      <a:r>
                        <a:rPr kumimoji="0" lang="en-US"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a:t>
                      </a:r>
                    </a:p>
                  </a:txBody>
                  <a:tcPr marL="68580" marR="68580"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86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2 miesiąc życia </a:t>
                      </a:r>
                      <a:r>
                        <a:rPr kumimoji="0" lang="pl-PL" altLang="pl-PL"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(po ukończeniu 6.tyg. życia</a:t>
                      </a:r>
                      <a:endPar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68580" marR="68580"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DTPw</a:t>
                      </a: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WZW B, </a:t>
                      </a:r>
                      <a:r>
                        <a:rPr kumimoji="0" lang="pl-PL" altLang="pl-PL" sz="1600" b="0"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Hib</a:t>
                      </a: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r>
                        <a:rPr kumimoji="0" lang="pl-PL" altLang="pl-PL" sz="1600" b="0" i="0" u="none" strike="noStrike" cap="none" normalizeH="0" baseline="0" dirty="0">
                          <a:ln>
                            <a:noFill/>
                          </a:ln>
                          <a:solidFill>
                            <a:srgbClr val="C00000"/>
                          </a:solidFill>
                          <a:effectLst/>
                          <a:latin typeface="Century Gothic" panose="020B0502020202020204" pitchFamily="34" charset="0"/>
                          <a:cs typeface="Arial" panose="020B0604020202020204" pitchFamily="34" charset="0"/>
                        </a:rPr>
                        <a:t>pneumokoki</a:t>
                      </a:r>
                    </a:p>
                  </a:txBody>
                  <a:tcPr marL="68580" marR="68580"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580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4 miesiąc życia </a:t>
                      </a:r>
                      <a:r>
                        <a:rPr kumimoji="0" lang="pl-PL" altLang="pl-PL"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(po ukończeniu 14.tyg.)po 8 tyg. od poprzedniego szczepienia</a:t>
                      </a:r>
                      <a:endPar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68580" marR="68580"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DTPw</a:t>
                      </a: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IPV, </a:t>
                      </a:r>
                      <a:r>
                        <a:rPr kumimoji="0" lang="pl-PL" altLang="pl-PL" sz="1600" b="0"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Hib</a:t>
                      </a: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r>
                        <a:rPr kumimoji="0" lang="pl-PL" altLang="pl-PL" sz="1600" b="0" i="0" u="none" strike="noStrike" cap="none" normalizeH="0" baseline="0" dirty="0">
                          <a:ln>
                            <a:noFill/>
                          </a:ln>
                          <a:solidFill>
                            <a:srgbClr val="C00000"/>
                          </a:solidFill>
                          <a:effectLst/>
                          <a:latin typeface="Century Gothic" panose="020B0502020202020204" pitchFamily="34" charset="0"/>
                          <a:cs typeface="Arial" panose="020B0604020202020204" pitchFamily="34" charset="0"/>
                        </a:rPr>
                        <a:t>pneumokoki</a:t>
                      </a:r>
                    </a:p>
                  </a:txBody>
                  <a:tcPr marL="68580" marR="68580"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580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5 - 6 miesiąc życia </a:t>
                      </a:r>
                      <a:r>
                        <a:rPr kumimoji="0" lang="pl-PL" altLang="pl-PL"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(po 8 tyg. od poprzedniego) szczepienia </a:t>
                      </a:r>
                      <a:endPar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68580" marR="68580"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DTPw</a:t>
                      </a: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IPV, </a:t>
                      </a:r>
                      <a:r>
                        <a:rPr kumimoji="0" lang="pl-PL" altLang="pl-PL" sz="1600" b="0"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Hib</a:t>
                      </a:r>
                      <a:endPar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68580" marR="68580"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425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7 miesiąc życia</a:t>
                      </a:r>
                    </a:p>
                  </a:txBody>
                  <a:tcPr marL="68580" marR="68580"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WZW B</a:t>
                      </a:r>
                    </a:p>
                  </a:txBody>
                  <a:tcPr marL="68580" marR="68580"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7" name="Obraz 6"/>
          <p:cNvPicPr>
            <a:picLocks noChangeAspect="1"/>
          </p:cNvPicPr>
          <p:nvPr/>
        </p:nvPicPr>
        <p:blipFill>
          <a:blip r:embed="rId2" cstate="print"/>
          <a:stretch>
            <a:fillRect/>
          </a:stretch>
        </p:blipFill>
        <p:spPr>
          <a:xfrm>
            <a:off x="6012160" y="2703142"/>
            <a:ext cx="2928935" cy="3057522"/>
          </a:xfrm>
          <a:prstGeom prst="rect">
            <a:avLst/>
          </a:prstGeom>
          <a:noFill/>
          <a:ln cap="flat">
            <a:noFill/>
          </a:ln>
        </p:spPr>
      </p:pic>
    </p:spTree>
    <p:extLst>
      <p:ext uri="{BB962C8B-B14F-4D97-AF65-F5344CB8AC3E}">
        <p14:creationId xmlns:p14="http://schemas.microsoft.com/office/powerpoint/2010/main" val="84690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a:xfrm>
            <a:off x="428625" y="1063229"/>
            <a:ext cx="6886575" cy="857250"/>
          </a:xfrm>
          <a:solidFill>
            <a:schemeClr val="accent5">
              <a:lumMod val="50000"/>
            </a:schemeClr>
          </a:solidFill>
        </p:spPr>
        <p:txBody>
          <a:bodyPr/>
          <a:lstStyle/>
          <a:p>
            <a:pPr eaLnBrk="1" hangingPunct="1"/>
            <a:r>
              <a:rPr lang="pl-PL" altLang="pl-PL" dirty="0">
                <a:solidFill>
                  <a:schemeClr val="bg1"/>
                </a:solidFill>
                <a:latin typeface="Century Gothic" panose="020B0502020202020204" pitchFamily="34" charset="0"/>
                <a:cs typeface="Tahoma" panose="020B0604030504040204" pitchFamily="34" charset="0"/>
              </a:rPr>
              <a:t>Kalendarz szczepień obowiązkowych</a:t>
            </a:r>
          </a:p>
        </p:txBody>
      </p:sp>
      <p:graphicFrame>
        <p:nvGraphicFramePr>
          <p:cNvPr id="46107" name="Group 27"/>
          <p:cNvGraphicFramePr>
            <a:graphicFrameLocks noGrp="1"/>
          </p:cNvGraphicFramePr>
          <p:nvPr>
            <p:extLst>
              <p:ext uri="{D42A27DB-BD31-4B8C-83A1-F6EECF244321}">
                <p14:modId xmlns:p14="http://schemas.microsoft.com/office/powerpoint/2010/main" val="1672663363"/>
              </p:ext>
            </p:extLst>
          </p:nvPr>
        </p:nvGraphicFramePr>
        <p:xfrm>
          <a:off x="428625" y="2636912"/>
          <a:ext cx="5799560" cy="2796549"/>
        </p:xfrm>
        <a:graphic>
          <a:graphicData uri="http://schemas.openxmlformats.org/drawingml/2006/table">
            <a:tbl>
              <a:tblPr/>
              <a:tblGrid>
                <a:gridCol w="2899780">
                  <a:extLst>
                    <a:ext uri="{9D8B030D-6E8A-4147-A177-3AD203B41FA5}">
                      <a16:colId xmlns:a16="http://schemas.microsoft.com/office/drawing/2014/main" val="20000"/>
                    </a:ext>
                  </a:extLst>
                </a:gridCol>
                <a:gridCol w="2899780">
                  <a:extLst>
                    <a:ext uri="{9D8B030D-6E8A-4147-A177-3AD203B41FA5}">
                      <a16:colId xmlns:a16="http://schemas.microsoft.com/office/drawing/2014/main" val="20001"/>
                    </a:ext>
                  </a:extLst>
                </a:gridCol>
              </a:tblGrid>
              <a:tr h="7726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13 -</a:t>
                      </a:r>
                      <a:r>
                        <a:rPr kumimoji="0" lang="pl-PL" altLang="pl-PL" sz="1600" b="0" i="0" u="none" strike="noStrike" cap="none" normalizeH="0" baseline="0" dirty="0">
                          <a:ln>
                            <a:noFill/>
                          </a:ln>
                          <a:solidFill>
                            <a:srgbClr val="C00000"/>
                          </a:solidFill>
                          <a:effectLst/>
                          <a:latin typeface="Century Gothic" panose="020B0502020202020204" pitchFamily="34" charset="0"/>
                          <a:cs typeface="Arial" panose="020B0604020202020204" pitchFamily="34" charset="0"/>
                        </a:rPr>
                        <a:t>15 </a:t>
                      </a: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miesiąc życia</a:t>
                      </a:r>
                    </a:p>
                  </a:txBody>
                  <a:tcPr marL="68580" marR="6858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odra, różyczka, świnka,</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a:ln>
                            <a:noFill/>
                          </a:ln>
                          <a:solidFill>
                            <a:srgbClr val="C00000"/>
                          </a:solidFill>
                          <a:effectLst/>
                          <a:latin typeface="Century Gothic" panose="020B0502020202020204" pitchFamily="34" charset="0"/>
                          <a:cs typeface="Arial" panose="020B0604020202020204" pitchFamily="34" charset="0"/>
                        </a:rPr>
                        <a:t>pneumokoki</a:t>
                      </a:r>
                    </a:p>
                  </a:txBody>
                  <a:tcPr marL="68580" marR="6858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50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16 -</a:t>
                      </a:r>
                      <a:r>
                        <a:rPr kumimoji="0" lang="pl-PL" altLang="pl-PL" sz="1600" b="0" i="0" u="none" strike="noStrike" cap="none" normalizeH="0" baseline="0" dirty="0">
                          <a:ln>
                            <a:noFill/>
                          </a:ln>
                          <a:solidFill>
                            <a:srgbClr val="C00000"/>
                          </a:solidFill>
                          <a:effectLst/>
                          <a:latin typeface="Century Gothic" panose="020B0502020202020204" pitchFamily="34" charset="0"/>
                          <a:cs typeface="Arial" panose="020B0604020202020204" pitchFamily="34" charset="0"/>
                        </a:rPr>
                        <a:t>18 </a:t>
                      </a: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miesiąc życia</a:t>
                      </a:r>
                    </a:p>
                  </a:txBody>
                  <a:tcPr marL="68580" marR="6858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DTPw</a:t>
                      </a: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IPV, </a:t>
                      </a:r>
                      <a:r>
                        <a:rPr kumimoji="0" lang="pl-PL" altLang="pl-PL" sz="1600" b="0"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Hib</a:t>
                      </a:r>
                      <a:endPar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68580" marR="6858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83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6 rok życia </a:t>
                      </a:r>
                      <a:r>
                        <a:rPr kumimoji="0" lang="pl-PL" altLang="pl-PL"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(po ukończeniu 5 roku życia)</a:t>
                      </a:r>
                      <a:endPar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68580" marR="6858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err="1">
                          <a:ln>
                            <a:noFill/>
                          </a:ln>
                          <a:solidFill>
                            <a:schemeClr val="tx1"/>
                          </a:solidFill>
                          <a:effectLst/>
                          <a:latin typeface="Century Gothic" panose="020B0502020202020204" pitchFamily="34" charset="0"/>
                          <a:cs typeface="Arial" panose="020B0604020202020204" pitchFamily="34" charset="0"/>
                        </a:rPr>
                        <a:t>DTPa</a:t>
                      </a: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IPV</a:t>
                      </a:r>
                      <a:endParaRPr kumimoji="0" lang="pl-PL" altLang="pl-PL" sz="1600" b="0" i="0" u="none" strike="noStrike" cap="none" normalizeH="0" baseline="0" dirty="0">
                        <a:ln>
                          <a:noFill/>
                        </a:ln>
                        <a:solidFill>
                          <a:srgbClr val="FF0000"/>
                        </a:solidFill>
                        <a:effectLst/>
                        <a:latin typeface="Century Gothic" panose="020B0502020202020204" pitchFamily="34" charset="0"/>
                        <a:cs typeface="Arial" panose="020B0604020202020204" pitchFamily="34" charset="0"/>
                      </a:endParaRPr>
                    </a:p>
                  </a:txBody>
                  <a:tcPr marL="68580" marR="6858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50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10 rok życia </a:t>
                      </a:r>
                      <a:r>
                        <a:rPr kumimoji="0" lang="pl-PL" altLang="pl-PL" sz="11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(po ukończeniu 9 roku życia)</a:t>
                      </a:r>
                      <a:endPar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68580" marR="6858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pl-PL" altLang="pl-PL"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odra, różyczka i świnka</a:t>
                      </a:r>
                    </a:p>
                  </a:txBody>
                  <a:tcPr marL="68580" marR="6858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6" name="Obraz 5" descr="boy3.png"/>
          <p:cNvPicPr>
            <a:picLocks noChangeAspect="1"/>
          </p:cNvPicPr>
          <p:nvPr/>
        </p:nvPicPr>
        <p:blipFill>
          <a:blip r:embed="rId2" cstate="print"/>
          <a:stretch>
            <a:fillRect/>
          </a:stretch>
        </p:blipFill>
        <p:spPr>
          <a:xfrm>
            <a:off x="6467880" y="2415621"/>
            <a:ext cx="2380439" cy="2717187"/>
          </a:xfrm>
          <a:prstGeom prst="rect">
            <a:avLst/>
          </a:prstGeom>
          <a:noFill/>
          <a:ln cap="flat">
            <a:noFill/>
          </a:ln>
        </p:spPr>
      </p:pic>
    </p:spTree>
    <p:extLst>
      <p:ext uri="{BB962C8B-B14F-4D97-AF65-F5344CB8AC3E}">
        <p14:creationId xmlns:p14="http://schemas.microsoft.com/office/powerpoint/2010/main" val="163827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1925" y="548680"/>
            <a:ext cx="8982075" cy="994172"/>
          </a:xfrm>
          <a:solidFill>
            <a:srgbClr val="002060"/>
          </a:solidFill>
        </p:spPr>
        <p:txBody>
          <a:bodyPr>
            <a:normAutofit/>
          </a:bodyPr>
          <a:lstStyle/>
          <a:p>
            <a:r>
              <a:rPr lang="pl-PL" sz="2700" dirty="0">
                <a:solidFill>
                  <a:schemeClr val="bg1"/>
                </a:solidFill>
                <a:latin typeface="Century Gothic" panose="020B0502020202020204" pitchFamily="34" charset="0"/>
              </a:rPr>
              <a:t>Czy należy informować o szczepieniach zalecanych</a:t>
            </a:r>
          </a:p>
        </p:txBody>
      </p:sp>
      <p:sp>
        <p:nvSpPr>
          <p:cNvPr id="3" name="Symbol zastępczy zawartości 2"/>
          <p:cNvSpPr>
            <a:spLocks noGrp="1"/>
          </p:cNvSpPr>
          <p:nvPr>
            <p:ph idx="1"/>
          </p:nvPr>
        </p:nvSpPr>
        <p:spPr>
          <a:xfrm>
            <a:off x="457200" y="1988840"/>
            <a:ext cx="8229600" cy="4137323"/>
          </a:xfrm>
        </p:spPr>
        <p:txBody>
          <a:bodyPr>
            <a:normAutofit/>
          </a:bodyPr>
          <a:lstStyle/>
          <a:p>
            <a:r>
              <a:rPr lang="pl-PL" sz="1800" dirty="0">
                <a:latin typeface="Century Gothic" panose="020B0502020202020204" pitchFamily="34" charset="0"/>
              </a:rPr>
              <a:t>lekarz sprawujący nad pacjentem podstawową opiekę medyczną ma ustawowy obowiązek informowania o szczepieniach obowiązkowych i zalecanych</a:t>
            </a:r>
          </a:p>
          <a:p>
            <a:r>
              <a:rPr lang="pl-PL" sz="1800" dirty="0">
                <a:latin typeface="Century Gothic" panose="020B0502020202020204" pitchFamily="34" charset="0"/>
              </a:rPr>
              <a:t>Mówiąc o szczepieniach zalecanych, mam także na myśli dostępne w Polsce preparaty, które można wykorzystać do realizacji szczepień obowiązkowych. </a:t>
            </a:r>
          </a:p>
          <a:p>
            <a:r>
              <a:rPr lang="pl-PL" sz="1800" dirty="0">
                <a:latin typeface="Century Gothic" panose="020B0502020202020204" pitchFamily="34" charset="0"/>
              </a:rPr>
              <a:t>Rodzic powinien zatem otrzymać dokładne informacje na temat innych dostępnych szczepionek, ich skuteczności, profilu bezpieczeństwa oraz ewentualnych różnic między dostępnymi preparatami w zakresie immunogenności, skuteczności, potencjalnych działań niepożądanych i składu preparatu.</a:t>
            </a:r>
          </a:p>
          <a:p>
            <a:endParaRPr lang="pl-PL" sz="1800" dirty="0"/>
          </a:p>
        </p:txBody>
      </p:sp>
      <p:sp>
        <p:nvSpPr>
          <p:cNvPr id="4" name="Symbol zastępczy numeru slajdu 3"/>
          <p:cNvSpPr>
            <a:spLocks noGrp="1"/>
          </p:cNvSpPr>
          <p:nvPr>
            <p:ph type="sldNum" sz="quarter" idx="12"/>
          </p:nvPr>
        </p:nvSpPr>
        <p:spPr/>
        <p:txBody>
          <a:bodyPr/>
          <a:lstStyle/>
          <a:p>
            <a:endParaRPr lang="pl-PL" dirty="0"/>
          </a:p>
        </p:txBody>
      </p:sp>
    </p:spTree>
    <p:extLst>
      <p:ext uri="{BB962C8B-B14F-4D97-AF65-F5344CB8AC3E}">
        <p14:creationId xmlns:p14="http://schemas.microsoft.com/office/powerpoint/2010/main" val="409718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331640" y="4779150"/>
            <a:ext cx="1296144" cy="918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500"/>
          </a:p>
        </p:txBody>
      </p:sp>
      <p:sp>
        <p:nvSpPr>
          <p:cNvPr id="2" name="Tytuł 1"/>
          <p:cNvSpPr>
            <a:spLocks noGrp="1"/>
          </p:cNvSpPr>
          <p:nvPr>
            <p:ph type="title"/>
          </p:nvPr>
        </p:nvSpPr>
        <p:spPr>
          <a:solidFill>
            <a:srgbClr val="002060"/>
          </a:solidFill>
        </p:spPr>
        <p:txBody>
          <a:bodyPr>
            <a:noAutofit/>
          </a:bodyPr>
          <a:lstStyle/>
          <a:p>
            <a:pPr algn="ctr"/>
            <a:r>
              <a:rPr lang="pl-PL" sz="2800" dirty="0">
                <a:solidFill>
                  <a:schemeClr val="bg1"/>
                </a:solidFill>
                <a:latin typeface="Century Gothic" panose="020B0502020202020204" pitchFamily="34" charset="0"/>
              </a:rPr>
              <a:t>Podsumowanie</a:t>
            </a:r>
          </a:p>
        </p:txBody>
      </p:sp>
      <p:sp>
        <p:nvSpPr>
          <p:cNvPr id="3" name="Symbol zastępczy zawartości 2"/>
          <p:cNvSpPr>
            <a:spLocks noGrp="1"/>
          </p:cNvSpPr>
          <p:nvPr>
            <p:ph idx="1"/>
          </p:nvPr>
        </p:nvSpPr>
        <p:spPr/>
        <p:txBody>
          <a:bodyPr/>
          <a:lstStyle/>
          <a:p>
            <a:endParaRPr lang="pl-PL" dirty="0"/>
          </a:p>
          <a:p>
            <a:r>
              <a:rPr lang="pl-PL" sz="1800" dirty="0">
                <a:latin typeface="Century Gothic" panose="020B0502020202020204" pitchFamily="34" charset="0"/>
              </a:rPr>
              <a:t>Szczepionki przeciwko pneumokokom są najskuteczniejszym sposobem profilaktyki</a:t>
            </a:r>
          </a:p>
          <a:p>
            <a:r>
              <a:rPr lang="pl-PL" sz="1800" dirty="0">
                <a:latin typeface="Century Gothic" panose="020B0502020202020204" pitchFamily="34" charset="0"/>
              </a:rPr>
              <a:t>Różnią się spektrum ochrony</a:t>
            </a:r>
          </a:p>
          <a:p>
            <a:r>
              <a:rPr lang="pl-PL" sz="1800" dirty="0">
                <a:latin typeface="Century Gothic" panose="020B0502020202020204" pitchFamily="34" charset="0"/>
              </a:rPr>
              <a:t>Ważny jest stały nadzór epidemiologiczny</a:t>
            </a:r>
            <a:endParaRPr lang="pl-PL" dirty="0">
              <a:latin typeface="Century Gothic" panose="020B0502020202020204" pitchFamily="34" charset="0"/>
            </a:endParaRPr>
          </a:p>
        </p:txBody>
      </p:sp>
      <p:pic>
        <p:nvPicPr>
          <p:cNvPr id="7" name="Picture 6" descr="9"/>
          <p:cNvPicPr>
            <a:picLocks noChangeAspect="1" noChangeArrowheads="1"/>
          </p:cNvPicPr>
          <p:nvPr/>
        </p:nvPicPr>
        <p:blipFill>
          <a:blip r:embed="rId3" cstate="print"/>
          <a:srcRect/>
          <a:stretch>
            <a:fillRect/>
          </a:stretch>
        </p:blipFill>
        <p:spPr bwMode="auto">
          <a:xfrm>
            <a:off x="5879716" y="4459170"/>
            <a:ext cx="2121284" cy="1541581"/>
          </a:xfrm>
          <a:prstGeom prst="rect">
            <a:avLst/>
          </a:prstGeom>
          <a:noFill/>
          <a:ln w="9525">
            <a:noFill/>
            <a:miter lim="800000"/>
            <a:headEnd/>
            <a:tailEnd/>
          </a:ln>
        </p:spPr>
      </p:pic>
      <p:sp>
        <p:nvSpPr>
          <p:cNvPr id="4" name="Symbol zastępczy numeru slajdu 3"/>
          <p:cNvSpPr>
            <a:spLocks noGrp="1"/>
          </p:cNvSpPr>
          <p:nvPr>
            <p:ph type="sldNum" sz="quarter" idx="12"/>
          </p:nvPr>
        </p:nvSpPr>
        <p:spPr/>
        <p:txBody>
          <a:bodyPr/>
          <a:lstStyle/>
          <a:p>
            <a:endParaRPr lang="pl-PL" dirty="0"/>
          </a:p>
        </p:txBody>
      </p:sp>
    </p:spTree>
    <p:extLst>
      <p:ext uri="{BB962C8B-B14F-4D97-AF65-F5344CB8AC3E}">
        <p14:creationId xmlns:p14="http://schemas.microsoft.com/office/powerpoint/2010/main" val="1875158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C46C9FEE-7713-441B-BDE0-20080681DC11}"/>
              </a:ext>
            </a:extLst>
          </p:cNvPr>
          <p:cNvPicPr>
            <a:picLocks noChangeAspect="1"/>
          </p:cNvPicPr>
          <p:nvPr/>
        </p:nvPicPr>
        <p:blipFill rotWithShape="1">
          <a:blip r:embed="rId2"/>
          <a:srcRect l="10625" t="12200" r="26376" b="8001"/>
          <a:stretch/>
        </p:blipFill>
        <p:spPr>
          <a:xfrm>
            <a:off x="166624" y="283150"/>
            <a:ext cx="8830455" cy="6291699"/>
          </a:xfrm>
          <a:prstGeom prst="rect">
            <a:avLst/>
          </a:prstGeom>
        </p:spPr>
      </p:pic>
    </p:spTree>
    <p:extLst>
      <p:ext uri="{BB962C8B-B14F-4D97-AF65-F5344CB8AC3E}">
        <p14:creationId xmlns:p14="http://schemas.microsoft.com/office/powerpoint/2010/main" val="329258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6BC8249D-021C-48DD-8A7E-2C9400DB9BEE}"/>
              </a:ext>
            </a:extLst>
          </p:cNvPr>
          <p:cNvPicPr>
            <a:picLocks noChangeAspect="1"/>
          </p:cNvPicPr>
          <p:nvPr/>
        </p:nvPicPr>
        <p:blipFill rotWithShape="1">
          <a:blip r:embed="rId2"/>
          <a:srcRect l="10626" t="12201" r="27163" b="8000"/>
          <a:stretch/>
        </p:blipFill>
        <p:spPr>
          <a:xfrm>
            <a:off x="179512" y="188640"/>
            <a:ext cx="8882250" cy="6408712"/>
          </a:xfrm>
          <a:prstGeom prst="rect">
            <a:avLst/>
          </a:prstGeom>
        </p:spPr>
      </p:pic>
    </p:spTree>
    <p:extLst>
      <p:ext uri="{BB962C8B-B14F-4D97-AF65-F5344CB8AC3E}">
        <p14:creationId xmlns:p14="http://schemas.microsoft.com/office/powerpoint/2010/main" val="174662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1BB50694-6188-470B-B226-21F5762FA2F8}"/>
              </a:ext>
            </a:extLst>
          </p:cNvPr>
          <p:cNvPicPr>
            <a:picLocks noChangeAspect="1"/>
          </p:cNvPicPr>
          <p:nvPr/>
        </p:nvPicPr>
        <p:blipFill rotWithShape="1">
          <a:blip r:embed="rId2"/>
          <a:srcRect l="10625" t="12200" r="26376" b="3801"/>
          <a:stretch/>
        </p:blipFill>
        <p:spPr>
          <a:xfrm>
            <a:off x="323528" y="260648"/>
            <a:ext cx="8640960" cy="6480720"/>
          </a:xfrm>
          <a:prstGeom prst="rect">
            <a:avLst/>
          </a:prstGeom>
        </p:spPr>
      </p:pic>
      <p:sp>
        <p:nvSpPr>
          <p:cNvPr id="9" name="Prostokąt 8">
            <a:extLst>
              <a:ext uri="{FF2B5EF4-FFF2-40B4-BE49-F238E27FC236}">
                <a16:creationId xmlns:a16="http://schemas.microsoft.com/office/drawing/2014/main" id="{C20FCB84-A31C-42B6-A671-9BB2436C7529}"/>
              </a:ext>
            </a:extLst>
          </p:cNvPr>
          <p:cNvSpPr/>
          <p:nvPr/>
        </p:nvSpPr>
        <p:spPr>
          <a:xfrm>
            <a:off x="8100392" y="6309320"/>
            <a:ext cx="576064"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0521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623357D0-2BDD-44F1-9315-36FAE162765E}"/>
              </a:ext>
            </a:extLst>
          </p:cNvPr>
          <p:cNvPicPr>
            <a:picLocks noChangeAspect="1"/>
          </p:cNvPicPr>
          <p:nvPr/>
        </p:nvPicPr>
        <p:blipFill rotWithShape="1">
          <a:blip r:embed="rId2"/>
          <a:srcRect l="10625" t="12200" r="26376" b="3801"/>
          <a:stretch/>
        </p:blipFill>
        <p:spPr>
          <a:xfrm>
            <a:off x="179512" y="224644"/>
            <a:ext cx="8688965" cy="6516724"/>
          </a:xfrm>
          <a:prstGeom prst="rect">
            <a:avLst/>
          </a:prstGeom>
        </p:spPr>
      </p:pic>
      <p:sp>
        <p:nvSpPr>
          <p:cNvPr id="9" name="Prostokąt 8">
            <a:extLst>
              <a:ext uri="{FF2B5EF4-FFF2-40B4-BE49-F238E27FC236}">
                <a16:creationId xmlns:a16="http://schemas.microsoft.com/office/drawing/2014/main" id="{DAB19388-0DA8-400E-B23C-2D44406ED6F6}"/>
              </a:ext>
            </a:extLst>
          </p:cNvPr>
          <p:cNvSpPr/>
          <p:nvPr/>
        </p:nvSpPr>
        <p:spPr>
          <a:xfrm>
            <a:off x="8100392" y="6309320"/>
            <a:ext cx="576064"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57912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3300DA99-EF65-4808-B779-CFAB4CAFA37A}"/>
              </a:ext>
            </a:extLst>
          </p:cNvPr>
          <p:cNvPicPr>
            <a:picLocks noChangeAspect="1"/>
          </p:cNvPicPr>
          <p:nvPr/>
        </p:nvPicPr>
        <p:blipFill rotWithShape="1">
          <a:blip r:embed="rId2"/>
          <a:srcRect l="10625" t="12200" r="26376" b="3801"/>
          <a:stretch/>
        </p:blipFill>
        <p:spPr>
          <a:xfrm>
            <a:off x="299525" y="260648"/>
            <a:ext cx="8544949" cy="6408712"/>
          </a:xfrm>
          <a:prstGeom prst="rect">
            <a:avLst/>
          </a:prstGeom>
        </p:spPr>
      </p:pic>
      <p:sp>
        <p:nvSpPr>
          <p:cNvPr id="9" name="Prostokąt 8">
            <a:extLst>
              <a:ext uri="{FF2B5EF4-FFF2-40B4-BE49-F238E27FC236}">
                <a16:creationId xmlns:a16="http://schemas.microsoft.com/office/drawing/2014/main" id="{341DC16B-4466-4D18-898F-5EA70283C889}"/>
              </a:ext>
            </a:extLst>
          </p:cNvPr>
          <p:cNvSpPr/>
          <p:nvPr/>
        </p:nvSpPr>
        <p:spPr>
          <a:xfrm>
            <a:off x="8100392" y="6309320"/>
            <a:ext cx="576064"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5533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27676FF3-8872-4E77-B3D6-D5A49C85129B}"/>
              </a:ext>
            </a:extLst>
          </p:cNvPr>
          <p:cNvPicPr>
            <a:picLocks noChangeAspect="1"/>
          </p:cNvPicPr>
          <p:nvPr/>
        </p:nvPicPr>
        <p:blipFill rotWithShape="1">
          <a:blip r:embed="rId2"/>
          <a:srcRect l="10625" t="12200" r="26376" b="3801"/>
          <a:stretch/>
        </p:blipFill>
        <p:spPr>
          <a:xfrm>
            <a:off x="377355" y="188640"/>
            <a:ext cx="8640960" cy="6480720"/>
          </a:xfrm>
          <a:prstGeom prst="rect">
            <a:avLst/>
          </a:prstGeom>
        </p:spPr>
      </p:pic>
      <p:sp>
        <p:nvSpPr>
          <p:cNvPr id="9" name="Prostokąt 8">
            <a:extLst>
              <a:ext uri="{FF2B5EF4-FFF2-40B4-BE49-F238E27FC236}">
                <a16:creationId xmlns:a16="http://schemas.microsoft.com/office/drawing/2014/main" id="{B94ABDEE-5358-4C4A-86B6-D7A4C0953116}"/>
              </a:ext>
            </a:extLst>
          </p:cNvPr>
          <p:cNvSpPr/>
          <p:nvPr/>
        </p:nvSpPr>
        <p:spPr>
          <a:xfrm>
            <a:off x="8100392" y="6309320"/>
            <a:ext cx="576064"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2630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6446044" y="2602708"/>
            <a:ext cx="138113"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sz="1500"/>
          </a:p>
        </p:txBody>
      </p:sp>
      <p:sp>
        <p:nvSpPr>
          <p:cNvPr id="9220" name="Rectangle 6"/>
          <p:cNvSpPr>
            <a:spLocks noChangeArrowheads="1"/>
          </p:cNvSpPr>
          <p:nvPr/>
        </p:nvSpPr>
        <p:spPr bwMode="auto">
          <a:xfrm>
            <a:off x="428626" y="1006080"/>
            <a:ext cx="7700963" cy="394051"/>
          </a:xfrm>
          <a:prstGeom prst="rect">
            <a:avLst/>
          </a:prstGeom>
          <a:solidFill>
            <a:srgbClr val="002060"/>
          </a:solidFill>
          <a:ln>
            <a:noFill/>
          </a:ln>
          <a:extLst/>
        </p:spPr>
        <p:txBody>
          <a:bodyPr wrap="square" lIns="67500" tIns="35100" rIns="67500" bIns="351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Clr>
                <a:srgbClr val="000F9E"/>
              </a:buClr>
              <a:buSzPct val="100000"/>
              <a:buFont typeface="Arial" panose="020B0604020202020204" pitchFamily="34" charset="0"/>
              <a:buNone/>
            </a:pPr>
            <a:r>
              <a:rPr lang="en-GB" altLang="pl-PL" sz="2100" i="1" dirty="0">
                <a:solidFill>
                  <a:schemeClr val="bg1"/>
                </a:solidFill>
                <a:latin typeface="Century Gothic" panose="020B0502020202020204" pitchFamily="34" charset="0"/>
              </a:rPr>
              <a:t>Streptococcus pneumoniae</a:t>
            </a:r>
          </a:p>
        </p:txBody>
      </p:sp>
      <p:sp>
        <p:nvSpPr>
          <p:cNvPr id="9221" name="Text Box 7"/>
          <p:cNvSpPr txBox="1">
            <a:spLocks noChangeArrowheads="1"/>
          </p:cNvSpPr>
          <p:nvPr/>
        </p:nvSpPr>
        <p:spPr bwMode="auto">
          <a:xfrm>
            <a:off x="6560344" y="2717008"/>
            <a:ext cx="138113"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l-PL" altLang="pl-PL" sz="1500"/>
          </a:p>
        </p:txBody>
      </p:sp>
      <p:sp>
        <p:nvSpPr>
          <p:cNvPr id="9222" name="Text Box 8"/>
          <p:cNvSpPr txBox="1">
            <a:spLocks noChangeArrowheads="1"/>
          </p:cNvSpPr>
          <p:nvPr/>
        </p:nvSpPr>
        <p:spPr bwMode="auto">
          <a:xfrm>
            <a:off x="4086226" y="1431133"/>
            <a:ext cx="3589735" cy="386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marL="514350" indent="-358775" defTabSz="449263">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chemeClr val="tx1"/>
                </a:solidFill>
                <a:latin typeface="Arial" panose="020B0604020202020204" pitchFamily="34" charset="0"/>
              </a:defRPr>
            </a:lvl1pPr>
            <a:lvl2pPr marL="742950" indent="-285750" defTabSz="449263">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chemeClr val="tx1"/>
                </a:solidFill>
                <a:latin typeface="Arial" panose="020B0604020202020204" pitchFamily="34" charset="0"/>
              </a:defRPr>
            </a:lvl2pPr>
            <a:lvl3pPr marL="1143000" indent="-228600" defTabSz="449263">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chemeClr val="tx1"/>
                </a:solidFill>
                <a:latin typeface="Arial" panose="020B0604020202020204" pitchFamily="34" charset="0"/>
              </a:defRPr>
            </a:lvl3pPr>
            <a:lvl4pPr marL="1600200" indent="-228600" defTabSz="449263">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chemeClr val="tx1"/>
                </a:solidFill>
                <a:latin typeface="Arial" panose="020B0604020202020204" pitchFamily="34" charset="0"/>
              </a:defRPr>
            </a:lvl4pPr>
            <a:lvl5pPr marL="2057400" indent="-228600" defTabSz="449263">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a:solidFill>
                  <a:schemeClr val="tx1"/>
                </a:solidFill>
                <a:latin typeface="Arial" panose="020B0604020202020204" pitchFamily="34" charset="0"/>
              </a:defRPr>
            </a:lvl9pPr>
          </a:lstStyle>
          <a:p>
            <a:pPr>
              <a:lnSpc>
                <a:spcPts val="2400"/>
              </a:lnSpc>
              <a:spcBef>
                <a:spcPct val="20000"/>
              </a:spcBef>
              <a:buClr>
                <a:srgbClr val="C00000"/>
              </a:buClr>
              <a:buSzPct val="100000"/>
              <a:buFont typeface="Arial" panose="020B0604020202020204" pitchFamily="34" charset="0"/>
              <a:buChar char="•"/>
            </a:pPr>
            <a:r>
              <a:rPr lang="en-GB" altLang="pl-PL" sz="1500" dirty="0" err="1">
                <a:solidFill>
                  <a:schemeClr val="accent1">
                    <a:lumMod val="50000"/>
                  </a:schemeClr>
                </a:solidFill>
                <a:latin typeface="Century Gothic" panose="020B0502020202020204" pitchFamily="34" charset="0"/>
              </a:rPr>
              <a:t>Ziarniak</a:t>
            </a:r>
            <a:r>
              <a:rPr lang="en-GB" altLang="pl-PL" sz="1500" dirty="0">
                <a:solidFill>
                  <a:schemeClr val="accent1">
                    <a:lumMod val="50000"/>
                  </a:schemeClr>
                </a:solidFill>
                <a:latin typeface="Century Gothic" panose="020B0502020202020204" pitchFamily="34" charset="0"/>
              </a:rPr>
              <a:t> Gram+, </a:t>
            </a:r>
            <a:r>
              <a:rPr lang="en-GB" altLang="pl-PL" sz="1500" dirty="0" err="1">
                <a:solidFill>
                  <a:schemeClr val="accent1">
                    <a:lumMod val="50000"/>
                  </a:schemeClr>
                </a:solidFill>
                <a:latin typeface="Century Gothic" panose="020B0502020202020204" pitchFamily="34" charset="0"/>
              </a:rPr>
              <a:t>rezerwuarem</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bakterii</a:t>
            </a:r>
            <a:r>
              <a:rPr lang="en-GB" altLang="pl-PL" sz="1500" dirty="0">
                <a:solidFill>
                  <a:schemeClr val="accent1">
                    <a:lumMod val="50000"/>
                  </a:schemeClr>
                </a:solidFill>
                <a:latin typeface="Century Gothic" panose="020B0502020202020204" pitchFamily="34" charset="0"/>
              </a:rPr>
              <a:t> </a:t>
            </a:r>
            <a:br>
              <a:rPr lang="pl-PL" altLang="pl-PL" sz="1500" dirty="0">
                <a:solidFill>
                  <a:schemeClr val="accent1">
                    <a:lumMod val="50000"/>
                  </a:schemeClr>
                </a:solidFill>
                <a:latin typeface="Century Gothic" panose="020B0502020202020204" pitchFamily="34" charset="0"/>
              </a:rPr>
            </a:br>
            <a:r>
              <a:rPr lang="en-GB" altLang="pl-PL" sz="1500" dirty="0">
                <a:solidFill>
                  <a:schemeClr val="accent1">
                    <a:lumMod val="50000"/>
                  </a:schemeClr>
                </a:solidFill>
                <a:latin typeface="Century Gothic" panose="020B0502020202020204" pitchFamily="34" charset="0"/>
              </a:rPr>
              <a:t>jest </a:t>
            </a:r>
            <a:r>
              <a:rPr lang="en-GB" altLang="pl-PL" sz="1500" dirty="0" err="1">
                <a:solidFill>
                  <a:schemeClr val="accent1">
                    <a:lumMod val="50000"/>
                  </a:schemeClr>
                </a:solidFill>
                <a:latin typeface="Century Gothic" panose="020B0502020202020204" pitchFamily="34" charset="0"/>
              </a:rPr>
              <a:t>człowiek</a:t>
            </a:r>
            <a:r>
              <a:rPr lang="en-GB" altLang="pl-PL" sz="1500" dirty="0">
                <a:solidFill>
                  <a:schemeClr val="accent1">
                    <a:lumMod val="50000"/>
                  </a:schemeClr>
                </a:solidFill>
                <a:latin typeface="Century Gothic" panose="020B0502020202020204" pitchFamily="34" charset="0"/>
              </a:rPr>
              <a:t>,</a:t>
            </a:r>
          </a:p>
          <a:p>
            <a:pPr>
              <a:lnSpc>
                <a:spcPts val="2400"/>
              </a:lnSpc>
              <a:spcBef>
                <a:spcPct val="20000"/>
              </a:spcBef>
              <a:buClr>
                <a:srgbClr val="C00000"/>
              </a:buClr>
              <a:buSzPct val="100000"/>
              <a:buFont typeface="Arial" panose="020B0604020202020204" pitchFamily="34" charset="0"/>
              <a:buChar char="•"/>
            </a:pPr>
            <a:r>
              <a:rPr lang="en-GB" altLang="pl-PL" sz="1500" i="1" dirty="0">
                <a:solidFill>
                  <a:schemeClr val="accent1">
                    <a:lumMod val="50000"/>
                  </a:schemeClr>
                </a:solidFill>
                <a:latin typeface="Century Gothic" panose="020B0502020202020204" pitchFamily="34" charset="0"/>
              </a:rPr>
              <a:t>S. pneumoniae</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wytwarza</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polisacharydową</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otoczkę</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która</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określa</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przynależność</a:t>
            </a:r>
            <a:r>
              <a:rPr lang="en-GB" altLang="pl-PL" sz="1500" dirty="0">
                <a:solidFill>
                  <a:schemeClr val="accent1">
                    <a:lumMod val="50000"/>
                  </a:schemeClr>
                </a:solidFill>
                <a:latin typeface="Century Gothic" panose="020B0502020202020204" pitchFamily="34" charset="0"/>
              </a:rPr>
              <a:t> </a:t>
            </a:r>
            <a:br>
              <a:rPr lang="pl-PL" altLang="pl-PL" sz="1500" dirty="0">
                <a:solidFill>
                  <a:schemeClr val="accent1">
                    <a:lumMod val="50000"/>
                  </a:schemeClr>
                </a:solidFill>
                <a:latin typeface="Century Gothic" panose="020B0502020202020204" pitchFamily="34" charset="0"/>
              </a:rPr>
            </a:br>
            <a:r>
              <a:rPr lang="en-GB" altLang="pl-PL" sz="1500" dirty="0">
                <a:solidFill>
                  <a:schemeClr val="accent1">
                    <a:lumMod val="50000"/>
                  </a:schemeClr>
                </a:solidFill>
                <a:latin typeface="Century Gothic" panose="020B0502020202020204" pitchFamily="34" charset="0"/>
              </a:rPr>
              <a:t>do </a:t>
            </a:r>
            <a:r>
              <a:rPr lang="en-GB" altLang="pl-PL" sz="1500" dirty="0" err="1">
                <a:solidFill>
                  <a:schemeClr val="accent1">
                    <a:lumMod val="50000"/>
                  </a:schemeClr>
                </a:solidFill>
                <a:latin typeface="Century Gothic" panose="020B0502020202020204" pitchFamily="34" charset="0"/>
              </a:rPr>
              <a:t>danego</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serotypu</a:t>
            </a:r>
            <a:r>
              <a:rPr lang="pl-PL" altLang="pl-PL" sz="1500" dirty="0">
                <a:solidFill>
                  <a:schemeClr val="accent1">
                    <a:lumMod val="50000"/>
                  </a:schemeClr>
                </a:solidFill>
                <a:latin typeface="Century Gothic" panose="020B0502020202020204" pitchFamily="34" charset="0"/>
              </a:rPr>
              <a:t>;</a:t>
            </a:r>
            <a:endParaRPr lang="en-GB" altLang="pl-PL" sz="1500" dirty="0">
              <a:solidFill>
                <a:schemeClr val="accent1">
                  <a:lumMod val="50000"/>
                </a:schemeClr>
              </a:solidFill>
              <a:latin typeface="Century Gothic" panose="020B0502020202020204" pitchFamily="34" charset="0"/>
            </a:endParaRPr>
          </a:p>
          <a:p>
            <a:pPr>
              <a:lnSpc>
                <a:spcPts val="2400"/>
              </a:lnSpc>
              <a:spcBef>
                <a:spcPct val="20000"/>
              </a:spcBef>
              <a:buClr>
                <a:srgbClr val="C00000"/>
              </a:buClr>
              <a:buSzPct val="100000"/>
              <a:buFont typeface="Arial" panose="020B0604020202020204" pitchFamily="34" charset="0"/>
              <a:buChar char="•"/>
            </a:pPr>
            <a:r>
              <a:rPr lang="pl-PL" altLang="pl-PL" sz="1500" dirty="0">
                <a:solidFill>
                  <a:schemeClr val="accent1">
                    <a:lumMod val="50000"/>
                  </a:schemeClr>
                </a:solidFill>
                <a:latin typeface="Century Gothic" panose="020B0502020202020204" pitchFamily="34" charset="0"/>
              </a:rPr>
              <a:t>Ponad 90 </a:t>
            </a:r>
            <a:r>
              <a:rPr lang="en-GB" altLang="pl-PL" sz="1500" dirty="0" err="1">
                <a:solidFill>
                  <a:schemeClr val="accent1">
                    <a:lumMod val="50000"/>
                  </a:schemeClr>
                </a:solidFill>
                <a:latin typeface="Century Gothic" panose="020B0502020202020204" pitchFamily="34" charset="0"/>
              </a:rPr>
              <a:t>serotypów</a:t>
            </a:r>
            <a:r>
              <a:rPr lang="pl-PL" altLang="pl-PL" sz="1500" dirty="0">
                <a:solidFill>
                  <a:schemeClr val="accent1">
                    <a:lumMod val="50000"/>
                  </a:schemeClr>
                </a:solidFill>
                <a:latin typeface="Century Gothic" panose="020B0502020202020204" pitchFamily="34" charset="0"/>
              </a:rPr>
              <a:t>;</a:t>
            </a:r>
            <a:endParaRPr lang="en-GB" altLang="pl-PL" sz="1500" dirty="0">
              <a:solidFill>
                <a:schemeClr val="accent1">
                  <a:lumMod val="50000"/>
                </a:schemeClr>
              </a:solidFill>
              <a:latin typeface="Century Gothic" panose="020B0502020202020204" pitchFamily="34" charset="0"/>
            </a:endParaRPr>
          </a:p>
          <a:p>
            <a:pPr>
              <a:lnSpc>
                <a:spcPts val="2400"/>
              </a:lnSpc>
              <a:spcBef>
                <a:spcPct val="20000"/>
              </a:spcBef>
              <a:buClr>
                <a:srgbClr val="C00000"/>
              </a:buClr>
              <a:buSzPct val="100000"/>
              <a:buFont typeface="Arial" panose="020B0604020202020204" pitchFamily="34" charset="0"/>
              <a:buChar char="•"/>
            </a:pPr>
            <a:r>
              <a:rPr lang="en-GB" altLang="pl-PL" sz="1500" dirty="0" err="1">
                <a:solidFill>
                  <a:schemeClr val="accent1">
                    <a:lumMod val="50000"/>
                  </a:schemeClr>
                </a:solidFill>
                <a:latin typeface="Century Gothic" panose="020B0502020202020204" pitchFamily="34" charset="0"/>
              </a:rPr>
              <a:t>Rozkład</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serotypów</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różni</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się</a:t>
            </a:r>
            <a:r>
              <a:rPr lang="en-GB" altLang="pl-PL" sz="1500" dirty="0">
                <a:solidFill>
                  <a:schemeClr val="accent1">
                    <a:lumMod val="50000"/>
                  </a:schemeClr>
                </a:solidFill>
                <a:latin typeface="Century Gothic" panose="020B0502020202020204" pitchFamily="34" charset="0"/>
              </a:rPr>
              <a:t> w </a:t>
            </a:r>
            <a:r>
              <a:rPr lang="en-GB" altLang="pl-PL" sz="1500" dirty="0" err="1">
                <a:solidFill>
                  <a:schemeClr val="accent1">
                    <a:lumMod val="50000"/>
                  </a:schemeClr>
                </a:solidFill>
                <a:latin typeface="Century Gothic" panose="020B0502020202020204" pitchFamily="34" charset="0"/>
              </a:rPr>
              <a:t>zależności</a:t>
            </a:r>
            <a:r>
              <a:rPr lang="en-GB" altLang="pl-PL" sz="1500" dirty="0">
                <a:solidFill>
                  <a:schemeClr val="accent1">
                    <a:lumMod val="50000"/>
                  </a:schemeClr>
                </a:solidFill>
                <a:latin typeface="Century Gothic" panose="020B0502020202020204" pitchFamily="34" charset="0"/>
              </a:rPr>
              <a:t> od </a:t>
            </a:r>
            <a:r>
              <a:rPr lang="en-GB" altLang="pl-PL" sz="1500" dirty="0" err="1">
                <a:solidFill>
                  <a:schemeClr val="accent1">
                    <a:lumMod val="50000"/>
                  </a:schemeClr>
                </a:solidFill>
                <a:latin typeface="Century Gothic" panose="020B0502020202020204" pitchFamily="34" charset="0"/>
              </a:rPr>
              <a:t>grup</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wiekowych</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i</a:t>
            </a:r>
            <a:r>
              <a:rPr lang="en-GB" altLang="pl-PL" sz="1500" dirty="0">
                <a:solidFill>
                  <a:schemeClr val="accent1">
                    <a:lumMod val="50000"/>
                  </a:schemeClr>
                </a:solidFill>
                <a:latin typeface="Century Gothic" panose="020B0502020202020204" pitchFamily="34" charset="0"/>
              </a:rPr>
              <a:t> od </a:t>
            </a:r>
            <a:r>
              <a:rPr lang="en-GB" altLang="pl-PL" sz="1500" dirty="0" err="1">
                <a:solidFill>
                  <a:schemeClr val="accent1">
                    <a:lumMod val="50000"/>
                  </a:schemeClr>
                </a:solidFill>
                <a:latin typeface="Century Gothic" panose="020B0502020202020204" pitchFamily="34" charset="0"/>
              </a:rPr>
              <a:t>położenia</a:t>
            </a:r>
            <a:r>
              <a:rPr lang="en-GB" altLang="pl-PL" sz="1500" dirty="0">
                <a:solidFill>
                  <a:schemeClr val="accent1">
                    <a:lumMod val="50000"/>
                  </a:schemeClr>
                </a:solidFill>
                <a:latin typeface="Century Gothic" panose="020B0502020202020204" pitchFamily="34" charset="0"/>
              </a:rPr>
              <a:t> </a:t>
            </a:r>
            <a:r>
              <a:rPr lang="en-GB" altLang="pl-PL" sz="1500" dirty="0" err="1">
                <a:solidFill>
                  <a:schemeClr val="accent1">
                    <a:lumMod val="50000"/>
                  </a:schemeClr>
                </a:solidFill>
                <a:latin typeface="Century Gothic" panose="020B0502020202020204" pitchFamily="34" charset="0"/>
              </a:rPr>
              <a:t>geograficznego</a:t>
            </a:r>
            <a:r>
              <a:rPr lang="pl-PL" altLang="pl-PL" sz="1500" dirty="0">
                <a:solidFill>
                  <a:schemeClr val="accent1">
                    <a:lumMod val="50000"/>
                  </a:schemeClr>
                </a:solidFill>
                <a:latin typeface="Century Gothic" panose="020B0502020202020204" pitchFamily="34" charset="0"/>
              </a:rPr>
              <a:t>;</a:t>
            </a:r>
            <a:endParaRPr lang="en-GB" altLang="pl-PL" sz="1500" dirty="0">
              <a:solidFill>
                <a:schemeClr val="accent1">
                  <a:lumMod val="50000"/>
                </a:schemeClr>
              </a:solidFill>
              <a:latin typeface="Century Gothic" panose="020B0502020202020204" pitchFamily="34" charset="0"/>
            </a:endParaRPr>
          </a:p>
          <a:p>
            <a:pPr>
              <a:lnSpc>
                <a:spcPts val="2400"/>
              </a:lnSpc>
              <a:buClr>
                <a:srgbClr val="C00000"/>
              </a:buClr>
              <a:buSzPct val="100000"/>
              <a:buFont typeface="Arial" panose="020B0604020202020204" pitchFamily="34" charset="0"/>
              <a:buChar char="•"/>
            </a:pPr>
            <a:endParaRPr lang="en-GB" altLang="pl-PL" sz="1500" dirty="0">
              <a:solidFill>
                <a:schemeClr val="accent1">
                  <a:lumMod val="50000"/>
                </a:schemeClr>
              </a:solidFill>
              <a:latin typeface="Century Gothic" panose="020B0502020202020204" pitchFamily="34" charset="0"/>
            </a:endParaRPr>
          </a:p>
        </p:txBody>
      </p:sp>
      <p:pic>
        <p:nvPicPr>
          <p:cNvPr id="9223" name="Picture 4" descr="Streptococcus%20pneumoni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497" y="1928813"/>
            <a:ext cx="2720579" cy="274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Streptococcus%20pneumoni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072" y="1928813"/>
            <a:ext cx="2720579" cy="274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72524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Grp="1" noChangeArrowheads="1"/>
          </p:cNvSpPr>
          <p:nvPr>
            <p:ph type="title" idx="4294967295"/>
          </p:nvPr>
        </p:nvSpPr>
        <p:spPr>
          <a:xfrm>
            <a:off x="428626" y="998936"/>
            <a:ext cx="7185423" cy="683419"/>
          </a:xfrm>
          <a:solidFill>
            <a:srgbClr val="002060"/>
          </a:solidFill>
        </p:spPr>
        <p:txBody>
          <a:bodyPr vert="horz" wrap="square" lIns="67865" tIns="33338" rIns="67865" bIns="33338" numCol="1" rtlCol="0" anchor="t" anchorCtr="0" compatLnSpc="1">
            <a:prstTxWarp prst="textNoShape">
              <a:avLst/>
            </a:prstTxWarp>
            <a:normAutofit/>
          </a:bodyPr>
          <a:lstStyle/>
          <a:p>
            <a:pPr eaLnBrk="1" hangingPunct="1"/>
            <a:r>
              <a:rPr lang="pl-PL" altLang="pl-PL" sz="2100" dirty="0">
                <a:solidFill>
                  <a:schemeClr val="bg1"/>
                </a:solidFill>
                <a:latin typeface="Century Gothic" panose="020B0502020202020204" pitchFamily="34" charset="0"/>
              </a:rPr>
              <a:t>Patogeneza chorób </a:t>
            </a:r>
            <a:r>
              <a:rPr lang="pl-PL" altLang="pl-PL" sz="2100" dirty="0" err="1">
                <a:solidFill>
                  <a:schemeClr val="bg1"/>
                </a:solidFill>
                <a:latin typeface="Century Gothic" panose="020B0502020202020204" pitchFamily="34" charset="0"/>
              </a:rPr>
              <a:t>pneumokokowych</a:t>
            </a:r>
            <a:endParaRPr lang="en-US" altLang="pl-PL" sz="2100" dirty="0">
              <a:solidFill>
                <a:schemeClr val="bg1"/>
              </a:solidFill>
              <a:latin typeface="Century Gothic" panose="020B0502020202020204" pitchFamily="34" charset="0"/>
            </a:endParaRPr>
          </a:p>
        </p:txBody>
      </p:sp>
      <p:pic>
        <p:nvPicPr>
          <p:cNvPr id="11269" name="Picture 3" descr="Rhinopharynx dess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881" y="3076626"/>
            <a:ext cx="2862263" cy="200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2" name="Picture 4" descr="PNEUMONI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0812" y="3671937"/>
            <a:ext cx="1366838"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1733" name="Object 5"/>
          <p:cNvGraphicFramePr>
            <a:graphicFrameLocks noChangeAspect="1"/>
          </p:cNvGraphicFramePr>
          <p:nvPr>
            <p:extLst>
              <p:ext uri="{D42A27DB-BD31-4B8C-83A1-F6EECF244321}">
                <p14:modId xmlns:p14="http://schemas.microsoft.com/office/powerpoint/2010/main" val="4194777542"/>
              </p:ext>
            </p:extLst>
          </p:nvPr>
        </p:nvGraphicFramePr>
        <p:xfrm>
          <a:off x="6554392" y="5080447"/>
          <a:ext cx="1302544" cy="857250"/>
        </p:xfrm>
        <a:graphic>
          <a:graphicData uri="http://schemas.openxmlformats.org/presentationml/2006/ole">
            <mc:AlternateContent xmlns:mc="http://schemas.openxmlformats.org/markup-compatibility/2006">
              <mc:Choice xmlns:v="urn:schemas-microsoft-com:vml" Requires="v">
                <p:oleObj spid="_x0000_s1028" name="Image Photo Editor" r:id="rId6" imgW="4458322" imgH="2933333" progId="">
                  <p:embed/>
                </p:oleObj>
              </mc:Choice>
              <mc:Fallback>
                <p:oleObj name="Image Photo Editor" r:id="rId6" imgW="4458322" imgH="2933333" progId="">
                  <p:embed/>
                  <p:pic>
                    <p:nvPicPr>
                      <p:cNvPr id="201733" name="Object 5"/>
                      <p:cNvPicPr>
                        <a:picLocks noChangeAspect="1" noChangeArrowheads="1"/>
                      </p:cNvPicPr>
                      <p:nvPr/>
                    </p:nvPicPr>
                    <p:blipFill>
                      <a:blip r:embed="rId7">
                        <a:extLst>
                          <a:ext uri="{28A0092B-C50C-407E-A947-70E740481C1C}">
                            <a14:useLocalDpi xmlns:a14="http://schemas.microsoft.com/office/drawing/2010/main" val="0"/>
                          </a:ext>
                        </a:extLst>
                      </a:blip>
                      <a:srcRect l="3670" t="1395" r="11009" b="1016"/>
                      <a:stretch>
                        <a:fillRect/>
                      </a:stretch>
                    </p:blipFill>
                    <p:spPr bwMode="auto">
                      <a:xfrm>
                        <a:off x="6554392" y="5080447"/>
                        <a:ext cx="1302544" cy="8572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173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6303" y="2294385"/>
            <a:ext cx="1127522" cy="112514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173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14564" y="4973290"/>
            <a:ext cx="931069"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4" name="Object 8"/>
          <p:cNvGraphicFramePr>
            <a:graphicFrameLocks noChangeAspect="1"/>
          </p:cNvGraphicFramePr>
          <p:nvPr>
            <p:extLst>
              <p:ext uri="{D42A27DB-BD31-4B8C-83A1-F6EECF244321}">
                <p14:modId xmlns:p14="http://schemas.microsoft.com/office/powerpoint/2010/main" val="4121067657"/>
              </p:ext>
            </p:extLst>
          </p:nvPr>
        </p:nvGraphicFramePr>
        <p:xfrm>
          <a:off x="3996929" y="3701703"/>
          <a:ext cx="485775" cy="322659"/>
        </p:xfrm>
        <a:graphic>
          <a:graphicData uri="http://schemas.openxmlformats.org/presentationml/2006/ole">
            <mc:AlternateContent xmlns:mc="http://schemas.openxmlformats.org/markup-compatibility/2006">
              <mc:Choice xmlns:v="urn:schemas-microsoft-com:vml" Requires="v">
                <p:oleObj spid="_x0000_s1029" name="Image" r:id="rId10" imgW="4800000" imgH="3174603" progId="">
                  <p:embed/>
                </p:oleObj>
              </mc:Choice>
              <mc:Fallback>
                <p:oleObj name="Image" r:id="rId10" imgW="4800000" imgH="3174603" progId="">
                  <p:embed/>
                  <p:pic>
                    <p:nvPicPr>
                      <p:cNvPr id="11274"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6929" y="3701703"/>
                        <a:ext cx="485775" cy="32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1737" name="Line 9"/>
          <p:cNvSpPr>
            <a:spLocks noChangeShapeType="1"/>
          </p:cNvSpPr>
          <p:nvPr/>
        </p:nvSpPr>
        <p:spPr bwMode="auto">
          <a:xfrm>
            <a:off x="7197329" y="4758978"/>
            <a:ext cx="0" cy="375047"/>
          </a:xfrm>
          <a:prstGeom prst="line">
            <a:avLst/>
          </a:prstGeom>
          <a:ln>
            <a:solidFill>
              <a:srgbClr val="0070C0"/>
            </a:solidFill>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eaLnBrk="1" hangingPunct="1">
              <a:defRPr/>
            </a:pPr>
            <a:endParaRPr lang="pl-PL" sz="1500"/>
          </a:p>
        </p:txBody>
      </p:sp>
      <p:sp>
        <p:nvSpPr>
          <p:cNvPr id="201738" name="Freeform 10"/>
          <p:cNvSpPr>
            <a:spLocks/>
          </p:cNvSpPr>
          <p:nvPr/>
        </p:nvSpPr>
        <p:spPr bwMode="auto">
          <a:xfrm>
            <a:off x="4482704" y="2669431"/>
            <a:ext cx="2018109" cy="1248966"/>
          </a:xfrm>
          <a:custGeom>
            <a:avLst/>
            <a:gdLst>
              <a:gd name="T0" fmla="*/ 0 w 1815"/>
              <a:gd name="T1" fmla="*/ 2147483647 h 1021"/>
              <a:gd name="T2" fmla="*/ 2147483647 w 1815"/>
              <a:gd name="T3" fmla="*/ 2147483647 h 1021"/>
              <a:gd name="T4" fmla="*/ 2147483647 w 1815"/>
              <a:gd name="T5" fmla="*/ 2147483647 h 1021"/>
              <a:gd name="T6" fmla="*/ 2147483647 w 1815"/>
              <a:gd name="T7" fmla="*/ 2147483647 h 1021"/>
              <a:gd name="T8" fmla="*/ 2147483647 w 1815"/>
              <a:gd name="T9" fmla="*/ 2147483647 h 1021"/>
              <a:gd name="T10" fmla="*/ 2147483647 w 1815"/>
              <a:gd name="T11" fmla="*/ 0 h 1021"/>
              <a:gd name="T12" fmla="*/ 0 60000 65536"/>
              <a:gd name="T13" fmla="*/ 0 60000 65536"/>
              <a:gd name="T14" fmla="*/ 0 60000 65536"/>
              <a:gd name="T15" fmla="*/ 0 60000 65536"/>
              <a:gd name="T16" fmla="*/ 0 60000 65536"/>
              <a:gd name="T17" fmla="*/ 0 60000 65536"/>
              <a:gd name="T18" fmla="*/ 0 w 1815"/>
              <a:gd name="T19" fmla="*/ 0 h 1021"/>
              <a:gd name="T20" fmla="*/ 1815 w 1815"/>
              <a:gd name="T21" fmla="*/ 1021 h 1021"/>
            </a:gdLst>
            <a:ahLst/>
            <a:cxnLst>
              <a:cxn ang="T12">
                <a:pos x="T0" y="T1"/>
              </a:cxn>
              <a:cxn ang="T13">
                <a:pos x="T2" y="T3"/>
              </a:cxn>
              <a:cxn ang="T14">
                <a:pos x="T4" y="T5"/>
              </a:cxn>
              <a:cxn ang="T15">
                <a:pos x="T6" y="T7"/>
              </a:cxn>
              <a:cxn ang="T16">
                <a:pos x="T8" y="T9"/>
              </a:cxn>
              <a:cxn ang="T17">
                <a:pos x="T10" y="T11"/>
              </a:cxn>
            </a:cxnLst>
            <a:rect l="T18" t="T19" r="T20" b="T21"/>
            <a:pathLst>
              <a:path w="1815" h="1021">
                <a:moveTo>
                  <a:pt x="0" y="907"/>
                </a:moveTo>
                <a:cubicBezTo>
                  <a:pt x="102" y="964"/>
                  <a:pt x="204" y="1021"/>
                  <a:pt x="272" y="998"/>
                </a:cubicBezTo>
                <a:cubicBezTo>
                  <a:pt x="340" y="975"/>
                  <a:pt x="363" y="832"/>
                  <a:pt x="409" y="771"/>
                </a:cubicBezTo>
                <a:cubicBezTo>
                  <a:pt x="455" y="710"/>
                  <a:pt x="447" y="665"/>
                  <a:pt x="545" y="635"/>
                </a:cubicBezTo>
                <a:cubicBezTo>
                  <a:pt x="643" y="605"/>
                  <a:pt x="786" y="696"/>
                  <a:pt x="998" y="590"/>
                </a:cubicBezTo>
                <a:cubicBezTo>
                  <a:pt x="1210" y="484"/>
                  <a:pt x="1679" y="98"/>
                  <a:pt x="1815" y="0"/>
                </a:cubicBezTo>
              </a:path>
            </a:pathLst>
          </a:custGeom>
          <a:ln>
            <a:solidFill>
              <a:srgbClr val="0070C0"/>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algn="ctr" eaLnBrk="1" hangingPunct="1">
              <a:defRPr/>
            </a:pPr>
            <a:endParaRPr lang="en-US" sz="2700" baseline="-25000">
              <a:ea typeface="MS Pゴシック"/>
              <a:cs typeface="MS Pゴシック"/>
            </a:endParaRPr>
          </a:p>
        </p:txBody>
      </p:sp>
      <p:sp>
        <p:nvSpPr>
          <p:cNvPr id="201739" name="Freeform 11"/>
          <p:cNvSpPr>
            <a:spLocks/>
          </p:cNvSpPr>
          <p:nvPr/>
        </p:nvSpPr>
        <p:spPr bwMode="auto">
          <a:xfrm>
            <a:off x="4482705" y="3980310"/>
            <a:ext cx="1910953" cy="939403"/>
          </a:xfrm>
          <a:custGeom>
            <a:avLst/>
            <a:gdLst>
              <a:gd name="T0" fmla="*/ 0 w 1497"/>
              <a:gd name="T1" fmla="*/ 2147483647 h 1542"/>
              <a:gd name="T2" fmla="*/ 2147483647 w 1497"/>
              <a:gd name="T3" fmla="*/ 2147483647 h 1542"/>
              <a:gd name="T4" fmla="*/ 2147483647 w 1497"/>
              <a:gd name="T5" fmla="*/ 2147483647 h 1542"/>
              <a:gd name="T6" fmla="*/ 2147483647 w 1497"/>
              <a:gd name="T7" fmla="*/ 2147483647 h 1542"/>
              <a:gd name="T8" fmla="*/ 2147483647 w 1497"/>
              <a:gd name="T9" fmla="*/ 2147483647 h 1542"/>
              <a:gd name="T10" fmla="*/ 2147483647 w 1497"/>
              <a:gd name="T11" fmla="*/ 2147483647 h 1542"/>
              <a:gd name="T12" fmla="*/ 0 60000 65536"/>
              <a:gd name="T13" fmla="*/ 0 60000 65536"/>
              <a:gd name="T14" fmla="*/ 0 60000 65536"/>
              <a:gd name="T15" fmla="*/ 0 60000 65536"/>
              <a:gd name="T16" fmla="*/ 0 60000 65536"/>
              <a:gd name="T17" fmla="*/ 0 60000 65536"/>
              <a:gd name="T18" fmla="*/ 0 w 1497"/>
              <a:gd name="T19" fmla="*/ 0 h 1542"/>
              <a:gd name="T20" fmla="*/ 1497 w 1497"/>
              <a:gd name="T21" fmla="*/ 1542 h 1542"/>
            </a:gdLst>
            <a:ahLst/>
            <a:cxnLst>
              <a:cxn ang="T12">
                <a:pos x="T0" y="T1"/>
              </a:cxn>
              <a:cxn ang="T13">
                <a:pos x="T2" y="T3"/>
              </a:cxn>
              <a:cxn ang="T14">
                <a:pos x="T4" y="T5"/>
              </a:cxn>
              <a:cxn ang="T15">
                <a:pos x="T6" y="T7"/>
              </a:cxn>
              <a:cxn ang="T16">
                <a:pos x="T8" y="T9"/>
              </a:cxn>
              <a:cxn ang="T17">
                <a:pos x="T10" y="T11"/>
              </a:cxn>
            </a:cxnLst>
            <a:rect l="T18" t="T19" r="T20" b="T21"/>
            <a:pathLst>
              <a:path w="1497" h="1542">
                <a:moveTo>
                  <a:pt x="0" y="15"/>
                </a:moveTo>
                <a:cubicBezTo>
                  <a:pt x="113" y="7"/>
                  <a:pt x="227" y="0"/>
                  <a:pt x="318" y="60"/>
                </a:cubicBezTo>
                <a:cubicBezTo>
                  <a:pt x="409" y="120"/>
                  <a:pt x="507" y="234"/>
                  <a:pt x="545" y="378"/>
                </a:cubicBezTo>
                <a:cubicBezTo>
                  <a:pt x="583" y="522"/>
                  <a:pt x="507" y="733"/>
                  <a:pt x="545" y="922"/>
                </a:cubicBezTo>
                <a:cubicBezTo>
                  <a:pt x="583" y="1111"/>
                  <a:pt x="612" y="1482"/>
                  <a:pt x="771" y="1512"/>
                </a:cubicBezTo>
                <a:cubicBezTo>
                  <a:pt x="930" y="1542"/>
                  <a:pt x="1213" y="1323"/>
                  <a:pt x="1497" y="1104"/>
                </a:cubicBezTo>
              </a:path>
            </a:pathLst>
          </a:custGeom>
          <a:ln>
            <a:solidFill>
              <a:srgbClr val="0070C0"/>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algn="ctr" eaLnBrk="1" hangingPunct="1">
              <a:defRPr/>
            </a:pPr>
            <a:endParaRPr lang="en-US" sz="2700" baseline="-25000">
              <a:ea typeface="MS Pゴシック"/>
              <a:cs typeface="MS Pゴシック"/>
            </a:endParaRPr>
          </a:p>
        </p:txBody>
      </p:sp>
      <p:pic>
        <p:nvPicPr>
          <p:cNvPr id="201740"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89460" y="4607768"/>
            <a:ext cx="694134"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41" name="Line 13"/>
          <p:cNvSpPr>
            <a:spLocks noChangeShapeType="1"/>
          </p:cNvSpPr>
          <p:nvPr/>
        </p:nvSpPr>
        <p:spPr bwMode="auto">
          <a:xfrm flipH="1">
            <a:off x="1728788" y="3958878"/>
            <a:ext cx="323850" cy="809625"/>
          </a:xfrm>
          <a:prstGeom prst="line">
            <a:avLst/>
          </a:prstGeom>
          <a:ln>
            <a:solidFill>
              <a:srgbClr val="0070C0"/>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hangingPunct="1">
              <a:defRPr/>
            </a:pPr>
            <a:endParaRPr lang="pl-PL" sz="1500"/>
          </a:p>
        </p:txBody>
      </p:sp>
      <p:sp>
        <p:nvSpPr>
          <p:cNvPr id="201742" name="Text Box 14"/>
          <p:cNvSpPr txBox="1">
            <a:spLocks noChangeArrowheads="1"/>
          </p:cNvSpPr>
          <p:nvPr/>
        </p:nvSpPr>
        <p:spPr bwMode="auto">
          <a:xfrm>
            <a:off x="2107406" y="4106515"/>
            <a:ext cx="11334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l-PL" altLang="pl-PL" sz="1050" b="1">
                <a:solidFill>
                  <a:srgbClr val="3A5792"/>
                </a:solidFill>
                <a:latin typeface="Arial Narrow" panose="020B0606020202030204" pitchFamily="34" charset="0"/>
                <a:ea typeface="MS Pゴシック"/>
                <a:cs typeface="MS Pゴシック"/>
              </a:rPr>
              <a:t>Bariera krew-mózg</a:t>
            </a:r>
            <a:endParaRPr lang="fr-FR" altLang="pl-PL" sz="1050" b="1">
              <a:solidFill>
                <a:srgbClr val="3A5792"/>
              </a:solidFill>
              <a:latin typeface="Arial Narrow" panose="020B0606020202030204" pitchFamily="34" charset="0"/>
              <a:ea typeface="MS Pゴシック"/>
              <a:cs typeface="MS Pゴシック"/>
            </a:endParaRPr>
          </a:p>
        </p:txBody>
      </p:sp>
      <p:pic>
        <p:nvPicPr>
          <p:cNvPr id="201743" name="Picture 15" descr="systeme-cardiovasculair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47775" y="2695626"/>
            <a:ext cx="857250" cy="17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44" name="Picture 16" descr="globulesrougesetblancslegend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66926" y="2902793"/>
            <a:ext cx="1003697" cy="65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45" name="Freeform 17"/>
          <p:cNvSpPr>
            <a:spLocks/>
          </p:cNvSpPr>
          <p:nvPr/>
        </p:nvSpPr>
        <p:spPr bwMode="auto">
          <a:xfrm>
            <a:off x="1847850" y="2705150"/>
            <a:ext cx="2286000" cy="997744"/>
          </a:xfrm>
          <a:custGeom>
            <a:avLst/>
            <a:gdLst>
              <a:gd name="T0" fmla="*/ 2147483647 w 1920"/>
              <a:gd name="T1" fmla="*/ 2147483647 h 1200"/>
              <a:gd name="T2" fmla="*/ 2147483647 w 1920"/>
              <a:gd name="T3" fmla="*/ 2147483647 h 1200"/>
              <a:gd name="T4" fmla="*/ 2147483647 w 1920"/>
              <a:gd name="T5" fmla="*/ 2147483647 h 1200"/>
              <a:gd name="T6" fmla="*/ 2147483647 w 1920"/>
              <a:gd name="T7" fmla="*/ 2147483647 h 1200"/>
              <a:gd name="T8" fmla="*/ 0 w 1920"/>
              <a:gd name="T9" fmla="*/ 0 h 1200"/>
              <a:gd name="T10" fmla="*/ 0 60000 65536"/>
              <a:gd name="T11" fmla="*/ 0 60000 65536"/>
              <a:gd name="T12" fmla="*/ 0 60000 65536"/>
              <a:gd name="T13" fmla="*/ 0 60000 65536"/>
              <a:gd name="T14" fmla="*/ 0 60000 65536"/>
              <a:gd name="T15" fmla="*/ 0 w 1920"/>
              <a:gd name="T16" fmla="*/ 0 h 1200"/>
              <a:gd name="T17" fmla="*/ 1920 w 1920"/>
              <a:gd name="T18" fmla="*/ 1200 h 1200"/>
            </a:gdLst>
            <a:ahLst/>
            <a:cxnLst>
              <a:cxn ang="T10">
                <a:pos x="T0" y="T1"/>
              </a:cxn>
              <a:cxn ang="T11">
                <a:pos x="T2" y="T3"/>
              </a:cxn>
              <a:cxn ang="T12">
                <a:pos x="T4" y="T5"/>
              </a:cxn>
              <a:cxn ang="T13">
                <a:pos x="T6" y="T7"/>
              </a:cxn>
              <a:cxn ang="T14">
                <a:pos x="T8" y="T9"/>
              </a:cxn>
            </a:cxnLst>
            <a:rect l="T15" t="T16" r="T17" b="T18"/>
            <a:pathLst>
              <a:path w="1920" h="1200">
                <a:moveTo>
                  <a:pt x="1920" y="1200"/>
                </a:moveTo>
                <a:cubicBezTo>
                  <a:pt x="1788" y="1168"/>
                  <a:pt x="1656" y="1136"/>
                  <a:pt x="1584" y="1056"/>
                </a:cubicBezTo>
                <a:cubicBezTo>
                  <a:pt x="1512" y="976"/>
                  <a:pt x="1672" y="784"/>
                  <a:pt x="1488" y="720"/>
                </a:cubicBezTo>
                <a:cubicBezTo>
                  <a:pt x="1304" y="656"/>
                  <a:pt x="728" y="792"/>
                  <a:pt x="480" y="672"/>
                </a:cubicBezTo>
                <a:cubicBezTo>
                  <a:pt x="232" y="552"/>
                  <a:pt x="116" y="276"/>
                  <a:pt x="0" y="0"/>
                </a:cubicBezTo>
              </a:path>
            </a:pathLst>
          </a:custGeom>
          <a:ln>
            <a:solidFill>
              <a:srgbClr val="0070C0"/>
            </a:solidFill>
            <a:headEnd/>
            <a:tailEnd type="triangle" w="med" len="med"/>
          </a:ln>
        </p:spPr>
        <p:style>
          <a:lnRef idx="2">
            <a:schemeClr val="accent1"/>
          </a:lnRef>
          <a:fillRef idx="0">
            <a:schemeClr val="accent1"/>
          </a:fillRef>
          <a:effectRef idx="1">
            <a:schemeClr val="accent1"/>
          </a:effectRef>
          <a:fontRef idx="minor">
            <a:schemeClr val="tx1"/>
          </a:fontRef>
        </p:style>
        <p:txBody>
          <a:bodyPr lIns="67865" tIns="33338" rIns="67865" bIns="33338" anchorCtr="1"/>
          <a:lstStyle/>
          <a:p>
            <a:pPr algn="ctr" eaLnBrk="1" hangingPunct="1">
              <a:defRPr/>
            </a:pPr>
            <a:endParaRPr lang="en-US" sz="2700" baseline="-25000">
              <a:ea typeface="MS Pゴシック"/>
              <a:cs typeface="MS Pゴシック"/>
            </a:endParaRPr>
          </a:p>
        </p:txBody>
      </p:sp>
    </p:spTree>
    <p:extLst>
      <p:ext uri="{BB962C8B-B14F-4D97-AF65-F5344CB8AC3E}">
        <p14:creationId xmlns:p14="http://schemas.microsoft.com/office/powerpoint/2010/main" val="194343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1738"/>
                                        </p:tgtEl>
                                        <p:attrNameLst>
                                          <p:attrName>style.visibility</p:attrName>
                                        </p:attrNameLst>
                                      </p:cBhvr>
                                      <p:to>
                                        <p:strVal val="visible"/>
                                      </p:to>
                                    </p:set>
                                    <p:animEffect transition="in" filter="wipe(left)">
                                      <p:cBhvr>
                                        <p:cTn id="7" dur="500"/>
                                        <p:tgtEl>
                                          <p:spTgt spid="20173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2017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01739"/>
                                        </p:tgtEl>
                                        <p:attrNameLst>
                                          <p:attrName>style.visibility</p:attrName>
                                        </p:attrNameLst>
                                      </p:cBhvr>
                                      <p:to>
                                        <p:strVal val="visible"/>
                                      </p:to>
                                    </p:set>
                                    <p:animEffect transition="in" filter="wipe(left)">
                                      <p:cBhvr>
                                        <p:cTn id="15" dur="500"/>
                                        <p:tgtEl>
                                          <p:spTgt spid="201739"/>
                                        </p:tgtEl>
                                      </p:cBhvr>
                                    </p:animEffect>
                                  </p:childTnLst>
                                </p:cTn>
                              </p:par>
                            </p:childTnLst>
                          </p:cTn>
                        </p:par>
                        <p:par>
                          <p:cTn id="16" fill="hold" nodeType="afterGroup">
                            <p:stCondLst>
                              <p:cond delay="500"/>
                            </p:stCondLst>
                            <p:childTnLst>
                              <p:par>
                                <p:cTn id="17" presetID="1" presetClass="entr" presetSubtype="0" fill="hold" nodeType="afterEffect">
                                  <p:stCondLst>
                                    <p:cond delay="500"/>
                                  </p:stCondLst>
                                  <p:childTnLst>
                                    <p:set>
                                      <p:cBhvr>
                                        <p:cTn id="18" dur="1" fill="hold">
                                          <p:stCondLst>
                                            <p:cond delay="499"/>
                                          </p:stCondLst>
                                        </p:cTn>
                                        <p:tgtEl>
                                          <p:spTgt spid="201732"/>
                                        </p:tgtEl>
                                        <p:attrNameLst>
                                          <p:attrName>style.visibility</p:attrName>
                                        </p:attrNameLst>
                                      </p:cBhvr>
                                      <p:to>
                                        <p:strVal val="visible"/>
                                      </p:to>
                                    </p:set>
                                  </p:childTnLst>
                                </p:cTn>
                              </p:par>
                            </p:childTnLst>
                          </p:cTn>
                        </p:par>
                        <p:par>
                          <p:cTn id="19" fill="hold" nodeType="afterGroup">
                            <p:stCondLst>
                              <p:cond delay="1500"/>
                            </p:stCondLst>
                            <p:childTnLst>
                              <p:par>
                                <p:cTn id="20" presetID="22" presetClass="entr" presetSubtype="1" fill="hold" nodeType="afterEffect">
                                  <p:stCondLst>
                                    <p:cond delay="0"/>
                                  </p:stCondLst>
                                  <p:childTnLst>
                                    <p:set>
                                      <p:cBhvr>
                                        <p:cTn id="21" dur="1" fill="hold">
                                          <p:stCondLst>
                                            <p:cond delay="0"/>
                                          </p:stCondLst>
                                        </p:cTn>
                                        <p:tgtEl>
                                          <p:spTgt spid="201737"/>
                                        </p:tgtEl>
                                        <p:attrNameLst>
                                          <p:attrName>style.visibility</p:attrName>
                                        </p:attrNameLst>
                                      </p:cBhvr>
                                      <p:to>
                                        <p:strVal val="visible"/>
                                      </p:to>
                                    </p:set>
                                    <p:animEffect transition="in" filter="wipe(up)">
                                      <p:cBhvr>
                                        <p:cTn id="22" dur="500"/>
                                        <p:tgtEl>
                                          <p:spTgt spid="201737"/>
                                        </p:tgtEl>
                                      </p:cBhvr>
                                    </p:animEffect>
                                  </p:childTnLst>
                                </p:cTn>
                              </p:par>
                            </p:childTnLst>
                          </p:cTn>
                        </p:par>
                        <p:par>
                          <p:cTn id="23" fill="hold" nodeType="afterGroup">
                            <p:stCondLst>
                              <p:cond delay="2000"/>
                            </p:stCondLst>
                            <p:childTnLst>
                              <p:par>
                                <p:cTn id="24" presetID="1" presetClass="entr" presetSubtype="0" fill="hold" nodeType="afterEffect">
                                  <p:stCondLst>
                                    <p:cond delay="0"/>
                                  </p:stCondLst>
                                  <p:childTnLst>
                                    <p:set>
                                      <p:cBhvr>
                                        <p:cTn id="25" dur="1" fill="hold">
                                          <p:stCondLst>
                                            <p:cond delay="499"/>
                                          </p:stCondLst>
                                        </p:cTn>
                                        <p:tgtEl>
                                          <p:spTgt spid="20173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201745"/>
                                        </p:tgtEl>
                                        <p:attrNameLst>
                                          <p:attrName>style.visibility</p:attrName>
                                        </p:attrNameLst>
                                      </p:cBhvr>
                                      <p:to>
                                        <p:strVal val="visible"/>
                                      </p:to>
                                    </p:set>
                                    <p:animEffect transition="in" filter="wipe(down)">
                                      <p:cBhvr>
                                        <p:cTn id="30" dur="500"/>
                                        <p:tgtEl>
                                          <p:spTgt spid="201745"/>
                                        </p:tgtEl>
                                      </p:cBhvr>
                                    </p:animEffect>
                                  </p:childTnLst>
                                </p:cTn>
                              </p:par>
                            </p:childTnLst>
                          </p:cTn>
                        </p:par>
                        <p:par>
                          <p:cTn id="31" fill="hold" nodeType="afterGroup">
                            <p:stCondLst>
                              <p:cond delay="500"/>
                            </p:stCondLst>
                            <p:childTnLst>
                              <p:par>
                                <p:cTn id="32" presetID="1" presetClass="entr" presetSubtype="0" fill="hold" nodeType="afterEffect">
                                  <p:stCondLst>
                                    <p:cond delay="0"/>
                                  </p:stCondLst>
                                  <p:childTnLst>
                                    <p:set>
                                      <p:cBhvr>
                                        <p:cTn id="33" dur="1" fill="hold">
                                          <p:stCondLst>
                                            <p:cond delay="499"/>
                                          </p:stCondLst>
                                        </p:cTn>
                                        <p:tgtEl>
                                          <p:spTgt spid="201744"/>
                                        </p:tgtEl>
                                        <p:attrNameLst>
                                          <p:attrName>style.visibility</p:attrName>
                                        </p:attrNameLst>
                                      </p:cBhvr>
                                      <p:to>
                                        <p:strVal val="visible"/>
                                      </p:to>
                                    </p:set>
                                  </p:childTnLst>
                                </p:cTn>
                              </p:par>
                            </p:childTnLst>
                          </p:cTn>
                        </p:par>
                        <p:par>
                          <p:cTn id="34" fill="hold" nodeType="afterGroup">
                            <p:stCondLst>
                              <p:cond delay="1000"/>
                            </p:stCondLst>
                            <p:childTnLst>
                              <p:par>
                                <p:cTn id="35" presetID="1" presetClass="entr" presetSubtype="0" fill="hold" nodeType="afterEffect">
                                  <p:stCondLst>
                                    <p:cond delay="0"/>
                                  </p:stCondLst>
                                  <p:childTnLst>
                                    <p:set>
                                      <p:cBhvr>
                                        <p:cTn id="36" dur="1" fill="hold">
                                          <p:stCondLst>
                                            <p:cond delay="499"/>
                                          </p:stCondLst>
                                        </p:cTn>
                                        <p:tgtEl>
                                          <p:spTgt spid="20174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201741"/>
                                        </p:tgtEl>
                                        <p:attrNameLst>
                                          <p:attrName>style.visibility</p:attrName>
                                        </p:attrNameLst>
                                      </p:cBhvr>
                                      <p:to>
                                        <p:strVal val="visible"/>
                                      </p:to>
                                    </p:set>
                                    <p:animEffect transition="in" filter="wipe(up)">
                                      <p:cBhvr>
                                        <p:cTn id="41" dur="500"/>
                                        <p:tgtEl>
                                          <p:spTgt spid="201741"/>
                                        </p:tgtEl>
                                      </p:cBhvr>
                                    </p:animEffect>
                                  </p:childTnLst>
                                </p:cTn>
                              </p:par>
                            </p:childTnLst>
                          </p:cTn>
                        </p:par>
                        <p:par>
                          <p:cTn id="42" fill="hold" nodeType="afterGroup">
                            <p:stCondLst>
                              <p:cond delay="500"/>
                            </p:stCondLst>
                            <p:childTnLst>
                              <p:par>
                                <p:cTn id="43" presetID="1" presetClass="entr" presetSubtype="0" fill="hold" nodeType="afterEffect">
                                  <p:stCondLst>
                                    <p:cond delay="0"/>
                                  </p:stCondLst>
                                  <p:childTnLst>
                                    <p:set>
                                      <p:cBhvr>
                                        <p:cTn id="44" dur="1" fill="hold">
                                          <p:stCondLst>
                                            <p:cond delay="499"/>
                                          </p:stCondLst>
                                        </p:cTn>
                                        <p:tgtEl>
                                          <p:spTgt spid="201740"/>
                                        </p:tgtEl>
                                        <p:attrNameLst>
                                          <p:attrName>style.visibility</p:attrName>
                                        </p:attrNameLst>
                                      </p:cBhvr>
                                      <p:to>
                                        <p:strVal val="visible"/>
                                      </p:to>
                                    </p:set>
                                  </p:childTnLst>
                                </p:cTn>
                              </p:par>
                            </p:childTnLst>
                          </p:cTn>
                        </p:par>
                        <p:par>
                          <p:cTn id="45" fill="hold" nodeType="afterGroup">
                            <p:stCondLst>
                              <p:cond delay="1000"/>
                            </p:stCondLst>
                            <p:childTnLst>
                              <p:par>
                                <p:cTn id="46" presetID="1" presetClass="entr" presetSubtype="0" fill="hold" grpId="0" nodeType="afterEffect">
                                  <p:stCondLst>
                                    <p:cond delay="0"/>
                                  </p:stCondLst>
                                  <p:childTnLst>
                                    <p:set>
                                      <p:cBhvr>
                                        <p:cTn id="47" dur="1" fill="hold">
                                          <p:stCondLst>
                                            <p:cond delay="499"/>
                                          </p:stCondLst>
                                        </p:cTn>
                                        <p:tgtEl>
                                          <p:spTgt spid="201742"/>
                                        </p:tgtEl>
                                        <p:attrNameLst>
                                          <p:attrName>style.visibility</p:attrName>
                                        </p:attrNameLst>
                                      </p:cBhvr>
                                      <p:to>
                                        <p:strVal val="visible"/>
                                      </p:to>
                                    </p:set>
                                  </p:childTnLst>
                                </p:cTn>
                              </p:par>
                            </p:childTnLst>
                          </p:cTn>
                        </p:par>
                        <p:par>
                          <p:cTn id="48" fill="hold" nodeType="afterGroup">
                            <p:stCondLst>
                              <p:cond delay="1500"/>
                            </p:stCondLst>
                            <p:childTnLst>
                              <p:par>
                                <p:cTn id="49" presetID="1" presetClass="entr" presetSubtype="0" fill="hold" nodeType="afterEffect">
                                  <p:stCondLst>
                                    <p:cond delay="0"/>
                                  </p:stCondLst>
                                  <p:childTnLst>
                                    <p:set>
                                      <p:cBhvr>
                                        <p:cTn id="50" dur="1" fill="hold">
                                          <p:stCondLst>
                                            <p:cond delay="499"/>
                                          </p:stCondLst>
                                        </p:cTn>
                                        <p:tgtEl>
                                          <p:spTgt spid="201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2"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VARSAVEMESSAGETIMESTAMP" val="RXP20.02.20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10898</TotalTime>
  <Words>692</Words>
  <Application>Microsoft Office PowerPoint</Application>
  <PresentationFormat>Pokaz na ekranie (4:3)</PresentationFormat>
  <Paragraphs>88</Paragraphs>
  <Slides>16</Slides>
  <Notes>3</Notes>
  <HiddenSlides>0</HiddenSlides>
  <MMClips>0</MMClips>
  <ScaleCrop>false</ScaleCrop>
  <HeadingPairs>
    <vt:vector size="8" baseType="variant">
      <vt:variant>
        <vt:lpstr>Używane czcionki</vt:lpstr>
      </vt:variant>
      <vt:variant>
        <vt:i4>10</vt:i4>
      </vt:variant>
      <vt:variant>
        <vt:lpstr>Motyw</vt:lpstr>
      </vt:variant>
      <vt:variant>
        <vt:i4>1</vt:i4>
      </vt:variant>
      <vt:variant>
        <vt:lpstr>Osadzone serwery OLE</vt:lpstr>
      </vt:variant>
      <vt:variant>
        <vt:i4>2</vt:i4>
      </vt:variant>
      <vt:variant>
        <vt:lpstr>Tytuły slajdów</vt:lpstr>
      </vt:variant>
      <vt:variant>
        <vt:i4>16</vt:i4>
      </vt:variant>
    </vt:vector>
  </HeadingPairs>
  <TitlesOfParts>
    <vt:vector size="29" baseType="lpstr">
      <vt:lpstr>ＭＳ Ｐゴシック</vt:lpstr>
      <vt:lpstr>Arial</vt:lpstr>
      <vt:lpstr>Arial Narrow</vt:lpstr>
      <vt:lpstr>Calibri</vt:lpstr>
      <vt:lpstr>Century Gothic</vt:lpstr>
      <vt:lpstr>MS Pゴシック</vt:lpstr>
      <vt:lpstr>Tahoma</vt:lpstr>
      <vt:lpstr>Times New Roman</vt:lpstr>
      <vt:lpstr>Verdana</vt:lpstr>
      <vt:lpstr>Wingdings</vt:lpstr>
      <vt:lpstr>Office Theme</vt:lpstr>
      <vt:lpstr>Image Photo Editor</vt:lpstr>
      <vt:lpstr>Image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Patogeneza chorób pneumokokowych</vt:lpstr>
      <vt:lpstr>Choroby pneumokokowe</vt:lpstr>
      <vt:lpstr>Prezentacja programu PowerPoint</vt:lpstr>
      <vt:lpstr>Szczepionki przeciwko pneumokokom – rys historyczny</vt:lpstr>
      <vt:lpstr>Kalendarz szczepień obowiązkowych</vt:lpstr>
      <vt:lpstr>Kalendarz szczepień obowiązkowych</vt:lpstr>
      <vt:lpstr>Czy należy informować o szczepieniach zalecanych</vt:lpstr>
      <vt:lpstr>Podsumowanie</vt:lpstr>
    </vt:vector>
  </TitlesOfParts>
  <Company>Promotion Plus s.c.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Małgorzata Pawłowska</dc:creator>
  <cp:lastModifiedBy>CM UMK</cp:lastModifiedBy>
  <cp:revision>762</cp:revision>
  <cp:lastPrinted>2022-05-16T08:05:50Z</cp:lastPrinted>
  <dcterms:created xsi:type="dcterms:W3CDTF">2016-02-26T09:39:24Z</dcterms:created>
  <dcterms:modified xsi:type="dcterms:W3CDTF">2023-07-25T05:15:00Z</dcterms:modified>
</cp:coreProperties>
</file>